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</p:sldMasterIdLst>
  <p:notesMasterIdLst>
    <p:notesMasterId r:id="rId4"/>
  </p:notesMasterIdLst>
  <p:sldIdLst>
    <p:sldId id="256" r:id="rId3"/>
  </p:sldIdLst>
  <p:sldSz cx="12192000" cy="82296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B03639"/>
    <a:srgbClr val="E20000"/>
    <a:srgbClr val="BC0000"/>
    <a:srgbClr val="FF0066"/>
    <a:srgbClr val="FF3399"/>
    <a:srgbClr val="6666FB"/>
    <a:srgbClr val="66B050"/>
    <a:srgbClr val="DE3422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68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383" cy="471348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485" y="0"/>
            <a:ext cx="3078383" cy="471348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r">
              <a:defRPr sz="1200"/>
            </a:lvl1pPr>
          </a:lstStyle>
          <a:p>
            <a:fld id="{9F19BC95-8F82-4B03-807E-7CFD46976AFC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1173163"/>
            <a:ext cx="46958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64" tIns="46232" rIns="92464" bIns="462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891" y="4517883"/>
            <a:ext cx="5680693" cy="3697033"/>
          </a:xfrm>
          <a:prstGeom prst="rect">
            <a:avLst/>
          </a:prstGeom>
        </p:spPr>
        <p:txBody>
          <a:bodyPr vert="horz" lIns="92464" tIns="46232" rIns="92464" bIns="4623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128"/>
            <a:ext cx="3078383" cy="471348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485" y="8917128"/>
            <a:ext cx="3078383" cy="471348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r">
              <a:defRPr sz="1200"/>
            </a:lvl1pPr>
          </a:lstStyle>
          <a:p>
            <a:fld id="{2F7A230B-9CDA-441F-8B51-0BDA1C031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1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3325" y="1173163"/>
            <a:ext cx="4695825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7A230B-9CDA-441F-8B51-0BDA1C0319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87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49436"/>
            <a:ext cx="9144000" cy="286512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22446"/>
            <a:ext cx="9144000" cy="1986914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24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12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32434"/>
            <a:ext cx="2628900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32435"/>
            <a:ext cx="7734300" cy="69742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736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49436"/>
            <a:ext cx="9144000" cy="286512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22446"/>
            <a:ext cx="9144000" cy="1986914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321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88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054907"/>
            <a:ext cx="10515600" cy="3421450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5463160"/>
            <a:ext cx="10515600" cy="1800224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794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2194561"/>
            <a:ext cx="5181600" cy="52216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61"/>
            <a:ext cx="5181600" cy="52216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24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2018221"/>
            <a:ext cx="5156200" cy="99083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3009061"/>
            <a:ext cx="5156200" cy="44166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018221"/>
            <a:ext cx="5181601" cy="99083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009061"/>
            <a:ext cx="5181601" cy="44166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8133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51135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892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548641"/>
            <a:ext cx="3931920" cy="1920236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1188720"/>
            <a:ext cx="6172200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468880"/>
            <a:ext cx="3931920" cy="4572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99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4177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548640"/>
            <a:ext cx="3931920" cy="19202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1188720"/>
            <a:ext cx="6172200" cy="5852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468880"/>
            <a:ext cx="3931920" cy="4572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696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13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32434"/>
            <a:ext cx="2628900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32435"/>
            <a:ext cx="7734300" cy="69742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69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054907"/>
            <a:ext cx="10515600" cy="3421450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5463160"/>
            <a:ext cx="10515600" cy="1800224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48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2194561"/>
            <a:ext cx="5181600" cy="52216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61"/>
            <a:ext cx="5181600" cy="52216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414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2018221"/>
            <a:ext cx="5156200" cy="99083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3009061"/>
            <a:ext cx="5156200" cy="44166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018221"/>
            <a:ext cx="5181601" cy="99083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009061"/>
            <a:ext cx="5181601" cy="44166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722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6236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886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548641"/>
            <a:ext cx="3931920" cy="1920236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1188720"/>
            <a:ext cx="6172200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468880"/>
            <a:ext cx="3931920" cy="4572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85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548640"/>
            <a:ext cx="3931920" cy="19202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1188720"/>
            <a:ext cx="6172200" cy="5852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468880"/>
            <a:ext cx="3931920" cy="4572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06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438912"/>
            <a:ext cx="10515600" cy="15906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2194561"/>
            <a:ext cx="10515600" cy="52216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7627621"/>
            <a:ext cx="274320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7627621"/>
            <a:ext cx="411480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7627621"/>
            <a:ext cx="274320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01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438912"/>
            <a:ext cx="10515600" cy="15906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2194561"/>
            <a:ext cx="10515600" cy="52216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7627621"/>
            <a:ext cx="274320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1B1A54-4399-4A8D-A51E-AB43042D5C3A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7627621"/>
            <a:ext cx="411480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7627621"/>
            <a:ext cx="274320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8FAE9-127A-49C2-88AC-8B1A5EB34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8B79923-AFD3-C177-E5F2-5EA4767D524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866"/>
          <a:stretch>
            <a:fillRect/>
          </a:stretch>
        </p:blipFill>
        <p:spPr bwMode="auto">
          <a:xfrm>
            <a:off x="5795010" y="5981700"/>
            <a:ext cx="5829300" cy="21439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7686A7E-38EE-D127-BDF3-C9001011426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90" b="20000"/>
          <a:stretch>
            <a:fillRect/>
          </a:stretch>
        </p:blipFill>
        <p:spPr bwMode="auto">
          <a:xfrm>
            <a:off x="1951398" y="2331430"/>
            <a:ext cx="855744" cy="67452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768156"/>
              </p:ext>
            </p:extLst>
          </p:nvPr>
        </p:nvGraphicFramePr>
        <p:xfrm>
          <a:off x="383261" y="749803"/>
          <a:ext cx="11309668" cy="5882640"/>
        </p:xfrm>
        <a:graphic>
          <a:graphicData uri="http://schemas.openxmlformats.org/drawingml/2006/table">
            <a:tbl>
              <a:tblPr firstRow="1" bandCol="1">
                <a:tableStyleId>{5940675A-B579-460E-94D1-54222C63F5DA}</a:tableStyleId>
              </a:tblPr>
              <a:tblGrid>
                <a:gridCol w="24133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9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28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827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46264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B050"/>
                          </a:solidFill>
                        </a:rPr>
                        <a:t>  </a:t>
                      </a:r>
                      <a:r>
                        <a:rPr lang="en-US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anose="030F0702030302020204" pitchFamily="66" charset="0"/>
                        </a:rPr>
                        <a:t>Sunday</a:t>
                      </a:r>
                      <a:r>
                        <a:rPr lang="en-US" b="1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anose="030F0702030302020204" pitchFamily="66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  <a:p>
                      <a:pPr algn="l"/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March 30</a:t>
                      </a:r>
                    </a:p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7:00 PM  Joint Council Meeting at FLC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March 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/>
                      <a:endParaRPr lang="en-US" b="1" dirty="0">
                        <a:solidFill>
                          <a:srgbClr val="00B05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  <a:p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 </a:t>
                      </a:r>
                      <a:r>
                        <a:rPr lang="en-US" sz="900" b="1" i="0" baseline="0" dirty="0">
                          <a:solidFill>
                            <a:schemeClr val="tx1"/>
                          </a:solidFill>
                        </a:rPr>
                        <a:t>Passover Begins</a:t>
                      </a:r>
                    </a:p>
                    <a:p>
                      <a:r>
                        <a:rPr lang="en-US" sz="900" i="0" baseline="0" dirty="0"/>
                        <a:t>5:00 PM Breadmaking with 1</a:t>
                      </a:r>
                      <a:r>
                        <a:rPr lang="en-US" sz="900" i="0" baseline="30000" dirty="0"/>
                        <a:t>st</a:t>
                      </a:r>
                      <a:r>
                        <a:rPr lang="en-US" sz="900" i="0" baseline="0" dirty="0"/>
                        <a:t> Communion Class at BLC</a:t>
                      </a:r>
                    </a:p>
                    <a:p>
                      <a:r>
                        <a:rPr lang="en-US" sz="900" i="0" baseline="0" dirty="0"/>
                        <a:t>No Confirmation Classes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anose="030F0702030302020204" pitchFamily="66" charset="0"/>
                        </a:rPr>
                        <a:t>Thursday</a:t>
                      </a:r>
                    </a:p>
                    <a:p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  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</a:rPr>
                        <a:t>Maundy Thursday</a:t>
                      </a:r>
                    </a:p>
                    <a:p>
                      <a:r>
                        <a:rPr lang="en-US" sz="900" b="0" baseline="0" dirty="0"/>
                        <a:t>7:00 PM Worship at  BLC</a:t>
                      </a:r>
                    </a:p>
                    <a:p>
                      <a:r>
                        <a:rPr lang="en-US" sz="900" b="0" baseline="0"/>
                        <a:t>                 1</a:t>
                      </a:r>
                      <a:r>
                        <a:rPr lang="en-US" sz="900" b="0" baseline="30000"/>
                        <a:t>st</a:t>
                      </a:r>
                      <a:r>
                        <a:rPr lang="en-US" sz="900" b="0" baseline="0"/>
                        <a:t> </a:t>
                      </a:r>
                      <a:r>
                        <a:rPr lang="en-US" sz="900" b="0" baseline="0" dirty="0"/>
                        <a:t>Communion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/>
                      <a:endParaRPr lang="en-US" b="1" dirty="0">
                        <a:solidFill>
                          <a:srgbClr val="00B05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anose="030F0702030302020204" pitchFamily="66" charset="0"/>
                        </a:rPr>
                        <a:t>Friday</a:t>
                      </a:r>
                    </a:p>
                    <a:p>
                      <a:pPr algn="l"/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  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Good Friday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7:00 PM Worship at FLC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omic Sans MS" panose="030F0702030302020204" pitchFamily="66" charset="0"/>
                        </a:rPr>
                        <a:t>Saturday</a:t>
                      </a:r>
                    </a:p>
                    <a:p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0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en-US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Easter Sunday</a:t>
                      </a:r>
                      <a:endParaRPr kumimoji="0" lang="en-US" sz="9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7:00 AM Worship at </a:t>
                      </a:r>
                      <a:r>
                        <a:rPr kumimoji="0" lang="en-US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Bygland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8:00 AM  Pancake Breakfast at </a:t>
                      </a:r>
                      <a:r>
                        <a:rPr kumimoji="0" lang="en-US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Bygland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10:00 AM Worship at Fisher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Noisy Offering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        NO Sunday School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6</a:t>
                      </a:r>
                    </a:p>
                    <a:p>
                      <a:r>
                        <a:rPr lang="en-US" sz="900" dirty="0"/>
                        <a:t>9:00 AM  Quilting at Fisher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7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9:00 AM  Quilting at Fisher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US" sz="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6:00 PM Confirmation </a:t>
                      </a:r>
                    </a:p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                Gr. 6/7/8 at Fisher</a:t>
                      </a:r>
                    </a:p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Last Day of Confirmation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7:30 PM Bygland Council</a:t>
                      </a:r>
                    </a:p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                 </a:t>
                      </a:r>
                    </a:p>
                    <a:p>
                      <a:endParaRPr lang="en-US" sz="11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9  </a:t>
                      </a:r>
                      <a:r>
                        <a:rPr lang="en-US" sz="900" b="1" i="0" baseline="0" dirty="0">
                          <a:solidFill>
                            <a:schemeClr val="tx1"/>
                          </a:solidFill>
                        </a:rPr>
                        <a:t>Passover Ends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900" dirty="0"/>
                        <a:t>6:00 Worship &amp; Music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900" dirty="0"/>
                        <a:t>Committee Mtg. at FLC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aseline="0" dirty="0"/>
                        <a:t>11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100" baseline="0" dirty="0"/>
                        <a:t>Pastor Gretchen’s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100" baseline="0" dirty="0"/>
                        <a:t>Last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9160">
                <a:tc>
                  <a:txBody>
                    <a:bodyPr/>
                    <a:lstStyle/>
                    <a:p>
                      <a:r>
                        <a:rPr lang="en-US" sz="1100" dirty="0"/>
                        <a:t>12</a:t>
                      </a:r>
                    </a:p>
                    <a:p>
                      <a:r>
                        <a:rPr lang="en-US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</a:t>
                      </a:r>
                      <a:r>
                        <a:rPr lang="en-US" sz="900" b="1" baseline="300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nd</a:t>
                      </a:r>
                      <a:r>
                        <a:rPr lang="en-US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 Sunday of Easter</a:t>
                      </a:r>
                      <a:endParaRPr kumimoji="0" lang="en-US" sz="9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Bishop Bill Tesch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9:00 AM Worship at Fisher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10:00 AM Sunday School/Coffee Fellowship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11:00 AM Worship at Bygland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12:00 PM  Family Fellowship at Bygland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Joint Council Meeting – Following Fellowship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i="0" baseline="0" dirty="0"/>
                        <a:t>14</a:t>
                      </a:r>
                      <a:endParaRPr lang="en-US" sz="1100" b="1" i="0" baseline="0" dirty="0">
                        <a:solidFill>
                          <a:srgbClr val="B03639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i="0" dirty="0"/>
                        <a:t>17</a:t>
                      </a:r>
                    </a:p>
                    <a:p>
                      <a:endParaRPr lang="en-US" sz="11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/>
                        <a:t>15</a:t>
                      </a:r>
                    </a:p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9:00  AM WELCA </a:t>
                      </a:r>
                    </a:p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                  Bible Study  </a:t>
                      </a:r>
                    </a:p>
                    <a:p>
                      <a:pPr algn="l"/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7:30 PM Fisher Council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9:00 AM- 3:00 PM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Joint Theological Day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Trinity - Moorhead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aseline="0" dirty="0"/>
                        <a:t>17</a:t>
                      </a:r>
                    </a:p>
                    <a:p>
                      <a:pPr marL="0" indent="0">
                        <a:buNone/>
                      </a:pPr>
                      <a:endParaRPr lang="en-US" sz="105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18</a:t>
                      </a:r>
                    </a:p>
                    <a:p>
                      <a:r>
                        <a:rPr lang="en-US" sz="900" dirty="0"/>
                        <a:t>10:00 AM  </a:t>
                      </a:r>
                    </a:p>
                    <a:p>
                      <a:r>
                        <a:rPr lang="en-US" sz="900" dirty="0"/>
                        <a:t>Around Our Table </a:t>
                      </a:r>
                    </a:p>
                    <a:p>
                      <a:r>
                        <a:rPr lang="en-US" sz="900" dirty="0"/>
                        <a:t>Calvary Lutheran Grand Forks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5150">
                <a:tc>
                  <a:txBody>
                    <a:bodyPr/>
                    <a:lstStyle/>
                    <a:p>
                      <a:r>
                        <a:rPr lang="en-US" sz="1100" baseline="0" dirty="0"/>
                        <a:t>19</a:t>
                      </a:r>
                    </a:p>
                    <a:p>
                      <a:r>
                        <a:rPr lang="en-US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3</a:t>
                      </a:r>
                      <a:r>
                        <a:rPr lang="en-US" sz="900" b="1" baseline="300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rd</a:t>
                      </a:r>
                      <a:r>
                        <a:rPr lang="en-US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Sunday of Easter</a:t>
                      </a:r>
                      <a:endParaRPr kumimoji="0" lang="en-US" sz="9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9:00 AM Worship at </a:t>
                      </a:r>
                      <a:r>
                        <a:rPr kumimoji="0" lang="en-US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Bygland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10:00 AM Sunday School/Coffee Fellowship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11:00 AM Worship at Fisher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2:00 – 3:30 PM Gina Kasowski Open House Bridal Shower at Fisher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i="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9:00 AM  Quilting at Fisher</a:t>
                      </a:r>
                    </a:p>
                    <a:p>
                      <a:endParaRPr lang="en-US" sz="1100" b="0" i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9:00 AM  Quilting at Fisher</a:t>
                      </a:r>
                    </a:p>
                    <a:p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baseline="0" dirty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US" sz="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u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24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Feed My Starving Children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5:45 – 8:00 PM </a:t>
                      </a:r>
                      <a:r>
                        <a:rPr lang="en-US" sz="900" dirty="0" err="1"/>
                        <a:t>Bygland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25</a:t>
                      </a:r>
                    </a:p>
                    <a:p>
                      <a:r>
                        <a:rPr lang="en-US" sz="900" dirty="0"/>
                        <a:t>10:00 AM  </a:t>
                      </a:r>
                    </a:p>
                    <a:p>
                      <a:r>
                        <a:rPr lang="en-US" sz="900" dirty="0"/>
                        <a:t>Adopt-a-Highway at </a:t>
                      </a:r>
                      <a:r>
                        <a:rPr lang="en-US" sz="900" dirty="0" err="1"/>
                        <a:t>Bygland</a:t>
                      </a: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Feed My Starving Children</a:t>
                      </a:r>
                    </a:p>
                    <a:p>
                      <a:r>
                        <a:rPr lang="en-US" sz="900" dirty="0"/>
                        <a:t>11:45 AM -2:00 PM Fisher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87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26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4</a:t>
                      </a:r>
                      <a:r>
                        <a:rPr lang="en-US" sz="900" b="1" baseline="300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th</a:t>
                      </a:r>
                      <a:r>
                        <a:rPr lang="en-US" sz="9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Sunday of Easter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9:00 AM  Worship at Fisher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10:00 AM Last Day of Sunday School-BLC &amp; FLC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                 Coffee Fellowship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11:00 AM Worship at Bygland-SS Recognition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12:00 PM  Family Fellowship at Bygland</a:t>
                      </a: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i="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i="0" baseline="0" dirty="0"/>
                        <a:t>29</a:t>
                      </a:r>
                      <a:r>
                        <a:rPr lang="en-US" sz="1100" i="0" baseline="0" dirty="0"/>
                        <a:t>  </a:t>
                      </a:r>
                    </a:p>
                    <a:p>
                      <a:pPr algn="l"/>
                      <a:endParaRPr lang="en-US" sz="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endParaRPr lang="en-US" sz="900" b="1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baseline="0" dirty="0"/>
                        <a:t>30</a:t>
                      </a:r>
                      <a:endParaRPr lang="en-US" sz="900" b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b="0" baseline="0" dirty="0"/>
                        <a:t>                </a:t>
                      </a:r>
                      <a:endParaRPr lang="en-US" sz="900" b="0" dirty="0"/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37327" y="7441763"/>
            <a:ext cx="256054" cy="33530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96240" y="7422451"/>
            <a:ext cx="91703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Holy Communion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83129" y="7340841"/>
            <a:ext cx="434134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>
                <a:solidFill>
                  <a:schemeClr val="accent1">
                    <a:lumMod val="75000"/>
                  </a:schemeClr>
                </a:solidFill>
              </a:rPr>
              <a:t>Fisher</a:t>
            </a:r>
          </a:p>
          <a:p>
            <a:r>
              <a:rPr lang="en-US" sz="1100" b="1" dirty="0"/>
              <a:t>Head Usher</a:t>
            </a:r>
            <a:r>
              <a:rPr lang="en-US" sz="1100" dirty="0"/>
              <a:t>: Bruce Newhouse</a:t>
            </a:r>
          </a:p>
          <a:p>
            <a:r>
              <a:rPr lang="en-US" sz="1100" b="1" dirty="0"/>
              <a:t>Altar</a:t>
            </a:r>
            <a:r>
              <a:rPr lang="en-US" sz="1100" dirty="0"/>
              <a:t>: Reed &amp; Sheryl Tinkham</a:t>
            </a:r>
          </a:p>
          <a:p>
            <a:r>
              <a:rPr lang="en-US" sz="1100" b="1" dirty="0"/>
              <a:t>Work Group 1: </a:t>
            </a:r>
            <a:r>
              <a:rPr lang="en-US" sz="1100" dirty="0"/>
              <a:t>Reed &amp; Sheryl Tinkham</a:t>
            </a:r>
            <a:endParaRPr lang="en-US" sz="1050" dirty="0"/>
          </a:p>
        </p:txBody>
      </p:sp>
      <p:sp>
        <p:nvSpPr>
          <p:cNvPr id="4" name="TextBox 3"/>
          <p:cNvSpPr txBox="1"/>
          <p:nvPr/>
        </p:nvSpPr>
        <p:spPr>
          <a:xfrm>
            <a:off x="3283129" y="6556011"/>
            <a:ext cx="455423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>
                <a:solidFill>
                  <a:schemeClr val="accent1">
                    <a:lumMod val="75000"/>
                  </a:schemeClr>
                </a:solidFill>
              </a:rPr>
              <a:t>Bygland</a:t>
            </a:r>
          </a:p>
          <a:p>
            <a:r>
              <a:rPr lang="en-US" sz="1100" b="1" dirty="0"/>
              <a:t>Ushers: </a:t>
            </a:r>
            <a:r>
              <a:rPr lang="en-US" sz="1100" dirty="0"/>
              <a:t>Steve Short</a:t>
            </a:r>
          </a:p>
          <a:p>
            <a:r>
              <a:rPr lang="en-US" sz="1100" b="1" dirty="0"/>
              <a:t>Altar</a:t>
            </a:r>
            <a:r>
              <a:rPr lang="en-US" sz="1100" dirty="0"/>
              <a:t>:  Danielle Brundin &amp; Becky Moe</a:t>
            </a:r>
          </a:p>
          <a:p>
            <a:r>
              <a:rPr lang="en-US" sz="1100" b="1" dirty="0"/>
              <a:t>Servant Group 1</a:t>
            </a:r>
            <a:r>
              <a:rPr lang="en-US" sz="1100" dirty="0"/>
              <a:t>: Becky Moe &amp; Randy Moe</a:t>
            </a:r>
            <a:endParaRPr lang="en-US" sz="1100" b="1" dirty="0"/>
          </a:p>
        </p:txBody>
      </p:sp>
      <p:sp>
        <p:nvSpPr>
          <p:cNvPr id="26" name="Rectangle 25"/>
          <p:cNvSpPr/>
          <p:nvPr/>
        </p:nvSpPr>
        <p:spPr>
          <a:xfrm>
            <a:off x="0" y="54487"/>
            <a:ext cx="1207619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0"/>
                <a:solidFill>
                  <a:srgbClr val="BC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  </a:t>
            </a:r>
            <a:r>
              <a:rPr lang="en-US" sz="32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Fisher</a:t>
            </a:r>
            <a:r>
              <a:rPr lang="en-US" sz="3200" b="1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32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Bygland Lutheran Parish April 2026 </a:t>
            </a:r>
            <a:r>
              <a:rPr lang="en-US" sz="3200" b="1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                          </a:t>
            </a:r>
            <a:r>
              <a:rPr lang="en-US" sz="3600" b="1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509294" y="2008141"/>
            <a:ext cx="247371" cy="32393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536233" y="3162823"/>
            <a:ext cx="247371" cy="32393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536232" y="4347170"/>
            <a:ext cx="247371" cy="3239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C010F05-9FC3-9978-0D43-6E4C3E0F5C04}"/>
              </a:ext>
            </a:extLst>
          </p:cNvPr>
          <p:cNvSpPr txBox="1"/>
          <p:nvPr/>
        </p:nvSpPr>
        <p:spPr>
          <a:xfrm>
            <a:off x="396240" y="6571400"/>
            <a:ext cx="280416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baseline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Pastor Gretchen Enoch </a:t>
            </a:r>
          </a:p>
          <a:p>
            <a:r>
              <a:rPr lang="en-US" sz="1100" b="1" baseline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Cell: 812-639-7816</a:t>
            </a:r>
          </a:p>
          <a:p>
            <a:r>
              <a:rPr lang="en-US" sz="1100" b="1" baseline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Secretary: Hayley Childress </a:t>
            </a:r>
          </a:p>
          <a:p>
            <a:r>
              <a:rPr lang="en-US" sz="1100" b="1" baseline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Office Phone: 218-891-4632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0D2C243-FF93-1283-095E-4875025A97EB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509294" y="5457454"/>
            <a:ext cx="247371" cy="323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86861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20772</TotalTime>
  <Words>379</Words>
  <Application>Microsoft Office PowerPoint</Application>
  <PresentationFormat>Custom</PresentationFormat>
  <Paragraphs>112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Calibri Light</vt:lpstr>
      <vt:lpstr>Comic Sans MS</vt:lpstr>
      <vt:lpstr>Wingdings 2</vt:lpstr>
      <vt:lpstr>HDOfficeLightV0</vt:lpstr>
      <vt:lpstr>1_HDOfficeLightV0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Bonnie Knutson</dc:creator>
  <cp:lastModifiedBy>Fisher Bygland Lutheran Church</cp:lastModifiedBy>
  <cp:revision>533</cp:revision>
  <cp:lastPrinted>2026-03-16T03:56:25Z</cp:lastPrinted>
  <dcterms:created xsi:type="dcterms:W3CDTF">2015-02-12T01:40:26Z</dcterms:created>
  <dcterms:modified xsi:type="dcterms:W3CDTF">2026-03-28T19:26:27Z</dcterms:modified>
</cp:coreProperties>
</file>