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20" r:id="rId1"/>
    <p:sldMasterId id="2147483732" r:id="rId2"/>
  </p:sldMasterIdLst>
  <p:notesMasterIdLst>
    <p:notesMasterId r:id="rId5"/>
  </p:notesMasterIdLst>
  <p:sldIdLst>
    <p:sldId id="257" r:id="rId3"/>
    <p:sldId id="256" r:id="rId4"/>
  </p:sldIdLst>
  <p:sldSz cx="12192000" cy="82296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B0B55"/>
    <a:srgbClr val="FF6699"/>
    <a:srgbClr val="6DA945"/>
    <a:srgbClr val="33CC33"/>
    <a:srgbClr val="7CB953"/>
    <a:srgbClr val="C7751B"/>
    <a:srgbClr val="F1971F"/>
    <a:srgbClr val="0B32F5"/>
    <a:srgbClr val="FF9900"/>
    <a:srgbClr val="C495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681" autoAdjust="0"/>
    <p:restoredTop sz="94660"/>
  </p:normalViewPr>
  <p:slideViewPr>
    <p:cSldViewPr snapToGrid="0">
      <p:cViewPr varScale="1">
        <p:scale>
          <a:sx n="131" d="100"/>
          <a:sy n="131" d="100"/>
        </p:scale>
        <p:origin x="9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19BC95-8F82-4B03-807E-7CFD46976AFC}" type="datetimeFigureOut">
              <a:rPr lang="en-US" smtClean="0"/>
              <a:t>6/24/2026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2688" y="1162050"/>
            <a:ext cx="464502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6"/>
            <a:ext cx="5607050" cy="366077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676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6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7A230B-9CDA-441F-8B51-0BDA1C0319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117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4D89EA-3160-CA3D-17E0-CBA93985F5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9E27EDE-65C0-99A1-F1F6-E105C56387A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82688" y="1162050"/>
            <a:ext cx="4645025" cy="31369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50882A1-FDB6-1F2B-0147-800947F2FA0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A53869-EF6A-D068-613E-4DF3F75F5E7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7A230B-9CDA-441F-8B51-0BDA1C03196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7868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2688" y="1162050"/>
            <a:ext cx="464502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7A230B-9CDA-441F-8B51-0BDA1C03196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8878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349436"/>
            <a:ext cx="9144000" cy="286512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322446"/>
            <a:ext cx="9144000" cy="1986914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B1A54-4399-4A8D-A51E-AB43042D5C3A}" type="datetimeFigureOut">
              <a:rPr lang="en-US" smtClean="0"/>
              <a:t>6/24/2026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8FAE9-127A-49C2-88AC-8B1A5EB34D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6247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B1A54-4399-4A8D-A51E-AB43042D5C3A}" type="datetimeFigureOut">
              <a:rPr lang="en-US" smtClean="0"/>
              <a:t>6/24/2026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8FAE9-127A-49C2-88AC-8B1A5EB34D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4123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32434"/>
            <a:ext cx="2628900" cy="697420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32435"/>
            <a:ext cx="7734300" cy="697420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B1A54-4399-4A8D-A51E-AB43042D5C3A}" type="datetimeFigureOut">
              <a:rPr lang="en-US" smtClean="0"/>
              <a:t>6/24/2026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8FAE9-127A-49C2-88AC-8B1A5EB34D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7364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349436"/>
            <a:ext cx="9144000" cy="286512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322446"/>
            <a:ext cx="9144000" cy="1986914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B1A54-4399-4A8D-A51E-AB43042D5C3A}" type="datetimeFigureOut">
              <a:rPr lang="en-US" smtClean="0"/>
              <a:t>6/24/2026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8FAE9-127A-49C2-88AC-8B1A5EB34D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3219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B1A54-4399-4A8D-A51E-AB43042D5C3A}" type="datetimeFigureOut">
              <a:rPr lang="en-US" smtClean="0"/>
              <a:t>6/24/2026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8FAE9-127A-49C2-88AC-8B1A5EB34D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1882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2054907"/>
            <a:ext cx="10515600" cy="3421450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5463160"/>
            <a:ext cx="10515600" cy="1800224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B1A54-4399-4A8D-A51E-AB43042D5C3A}" type="datetimeFigureOut">
              <a:rPr lang="en-US" smtClean="0"/>
              <a:t>6/24/2026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8FAE9-127A-49C2-88AC-8B1A5EB34D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7949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2194561"/>
            <a:ext cx="5181600" cy="52216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61"/>
            <a:ext cx="5181600" cy="52216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B1A54-4399-4A8D-A51E-AB43042D5C3A}" type="datetimeFigureOut">
              <a:rPr lang="en-US" smtClean="0"/>
              <a:t>6/24/2026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8FAE9-127A-49C2-88AC-8B1A5EB34D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1248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2018221"/>
            <a:ext cx="5156200" cy="99083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3009061"/>
            <a:ext cx="5156200" cy="441663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2018221"/>
            <a:ext cx="5181601" cy="99083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3009061"/>
            <a:ext cx="5181601" cy="441663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B1A54-4399-4A8D-A51E-AB43042D5C3A}" type="datetimeFigureOut">
              <a:rPr lang="en-US" smtClean="0"/>
              <a:t>6/24/2026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8FAE9-127A-49C2-88AC-8B1A5EB34DDA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28133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B1A54-4399-4A8D-A51E-AB43042D5C3A}" type="datetimeFigureOut">
              <a:rPr lang="en-US" smtClean="0"/>
              <a:t>6/24/2026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8FAE9-127A-49C2-88AC-8B1A5EB34DDA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251135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B1A54-4399-4A8D-A51E-AB43042D5C3A}" type="datetimeFigureOut">
              <a:rPr lang="en-US" smtClean="0"/>
              <a:t>6/24/2026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8FAE9-127A-49C2-88AC-8B1A5EB34D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1892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548641"/>
            <a:ext cx="3931920" cy="1920236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1188720"/>
            <a:ext cx="6172200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468880"/>
            <a:ext cx="3931920" cy="4572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B1A54-4399-4A8D-A51E-AB43042D5C3A}" type="datetimeFigureOut">
              <a:rPr lang="en-US" smtClean="0"/>
              <a:t>6/24/2026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8FAE9-127A-49C2-88AC-8B1A5EB34D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999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B1A54-4399-4A8D-A51E-AB43042D5C3A}" type="datetimeFigureOut">
              <a:rPr lang="en-US" smtClean="0"/>
              <a:t>6/24/2026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8FAE9-127A-49C2-88AC-8B1A5EB34D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4177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548640"/>
            <a:ext cx="3931920" cy="19202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1188720"/>
            <a:ext cx="6172200" cy="585216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468880"/>
            <a:ext cx="3931920" cy="4572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B1A54-4399-4A8D-A51E-AB43042D5C3A}" type="datetimeFigureOut">
              <a:rPr lang="en-US" smtClean="0"/>
              <a:t>6/24/2026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8FAE9-127A-49C2-88AC-8B1A5EB34D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696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B1A54-4399-4A8D-A51E-AB43042D5C3A}" type="datetimeFigureOut">
              <a:rPr lang="en-US" smtClean="0"/>
              <a:t>6/24/2026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8FAE9-127A-49C2-88AC-8B1A5EB34D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71344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32434"/>
            <a:ext cx="2628900" cy="697420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32435"/>
            <a:ext cx="7734300" cy="697420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B1A54-4399-4A8D-A51E-AB43042D5C3A}" type="datetimeFigureOut">
              <a:rPr lang="en-US" smtClean="0"/>
              <a:t>6/24/2026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8FAE9-127A-49C2-88AC-8B1A5EB34D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6999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2054907"/>
            <a:ext cx="10515600" cy="3421450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5463160"/>
            <a:ext cx="10515600" cy="1800224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B1A54-4399-4A8D-A51E-AB43042D5C3A}" type="datetimeFigureOut">
              <a:rPr lang="en-US" smtClean="0"/>
              <a:t>6/24/2026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8FAE9-127A-49C2-88AC-8B1A5EB34D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4827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2194561"/>
            <a:ext cx="5181600" cy="52216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61"/>
            <a:ext cx="5181600" cy="52216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B1A54-4399-4A8D-A51E-AB43042D5C3A}" type="datetimeFigureOut">
              <a:rPr lang="en-US" smtClean="0"/>
              <a:t>6/24/2026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8FAE9-127A-49C2-88AC-8B1A5EB34D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4140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2018221"/>
            <a:ext cx="5156200" cy="99083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3009061"/>
            <a:ext cx="5156200" cy="441663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2018221"/>
            <a:ext cx="5181601" cy="99083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3009061"/>
            <a:ext cx="5181601" cy="441663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B1A54-4399-4A8D-A51E-AB43042D5C3A}" type="datetimeFigureOut">
              <a:rPr lang="en-US" smtClean="0"/>
              <a:t>6/24/2026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8FAE9-127A-49C2-88AC-8B1A5EB34DDA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27222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B1A54-4399-4A8D-A51E-AB43042D5C3A}" type="datetimeFigureOut">
              <a:rPr lang="en-US" smtClean="0"/>
              <a:t>6/24/2026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8FAE9-127A-49C2-88AC-8B1A5EB34DDA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623674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B1A54-4399-4A8D-A51E-AB43042D5C3A}" type="datetimeFigureOut">
              <a:rPr lang="en-US" smtClean="0"/>
              <a:t>6/24/2026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8FAE9-127A-49C2-88AC-8B1A5EB34D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8868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548641"/>
            <a:ext cx="3931920" cy="1920236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1188720"/>
            <a:ext cx="6172200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468880"/>
            <a:ext cx="3931920" cy="4572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B1A54-4399-4A8D-A51E-AB43042D5C3A}" type="datetimeFigureOut">
              <a:rPr lang="en-US" smtClean="0"/>
              <a:t>6/24/2026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8FAE9-127A-49C2-88AC-8B1A5EB34D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1850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548640"/>
            <a:ext cx="3931920" cy="19202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1188720"/>
            <a:ext cx="6172200" cy="585216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468880"/>
            <a:ext cx="3931920" cy="4572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B1A54-4399-4A8D-A51E-AB43042D5C3A}" type="datetimeFigureOut">
              <a:rPr lang="en-US" smtClean="0"/>
              <a:t>6/24/2026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8FAE9-127A-49C2-88AC-8B1A5EB34D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064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438912"/>
            <a:ext cx="10515600" cy="15906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2194561"/>
            <a:ext cx="10515600" cy="52216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7627621"/>
            <a:ext cx="2743200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6F1B1A54-4399-4A8D-A51E-AB43042D5C3A}" type="datetimeFigureOut">
              <a:rPr lang="en-US" smtClean="0"/>
              <a:t>6/24/2026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7627621"/>
            <a:ext cx="4114800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7627621"/>
            <a:ext cx="2743200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28FAE9-127A-49C2-88AC-8B1A5EB34D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01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438912"/>
            <a:ext cx="10515600" cy="15906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2194561"/>
            <a:ext cx="10515600" cy="52216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7627621"/>
            <a:ext cx="2743200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6F1B1A54-4399-4A8D-A51E-AB43042D5C3A}" type="datetimeFigureOut">
              <a:rPr lang="en-US" smtClean="0"/>
              <a:t>6/24/2026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7627621"/>
            <a:ext cx="4114800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7627621"/>
            <a:ext cx="2743200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28FAE9-127A-49C2-88AC-8B1A5EB34D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643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B4077C-30F3-3F48-B48A-45D4F05226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E6993E59-72F1-89AC-04BE-35F98D7A0AE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58771" b="41877"/>
          <a:stretch>
            <a:fillRect/>
          </a:stretch>
        </p:blipFill>
        <p:spPr>
          <a:xfrm>
            <a:off x="10889672" y="0"/>
            <a:ext cx="1302327" cy="90031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4EED335-4843-B44C-736B-7D71EA79836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57423" b="41877"/>
          <a:stretch>
            <a:fillRect/>
          </a:stretch>
        </p:blipFill>
        <p:spPr>
          <a:xfrm>
            <a:off x="0" y="152"/>
            <a:ext cx="1406138" cy="941283"/>
          </a:xfrm>
          <a:prstGeom prst="rect">
            <a:avLst/>
          </a:prstGeom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6EA9E91F-706D-7A28-8030-A4E7381DD43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6290761"/>
              </p:ext>
            </p:extLst>
          </p:nvPr>
        </p:nvGraphicFramePr>
        <p:xfrm>
          <a:off x="218399" y="750412"/>
          <a:ext cx="11755203" cy="5019431"/>
        </p:xfrm>
        <a:graphic>
          <a:graphicData uri="http://schemas.openxmlformats.org/drawingml/2006/table">
            <a:tbl>
              <a:tblPr firstRow="1" bandCol="1">
                <a:tableStyleId>{5940675A-B579-460E-94D1-54222C63F5DA}</a:tableStyleId>
              </a:tblPr>
              <a:tblGrid>
                <a:gridCol w="18825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61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598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2768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9777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63561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60548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245906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rgbClr val="00B050"/>
                          </a:solidFill>
                        </a:rPr>
                        <a:t>  </a:t>
                      </a:r>
                      <a:r>
                        <a:rPr lang="en-US" b="1" dirty="0">
                          <a:solidFill>
                            <a:srgbClr val="0B32F5"/>
                          </a:solidFill>
                          <a:latin typeface="Comic Sans MS" panose="030F0702030302020204" pitchFamily="66" charset="0"/>
                        </a:rPr>
                        <a:t>Sunday</a:t>
                      </a:r>
                      <a:r>
                        <a:rPr lang="en-US" b="1" baseline="0" dirty="0">
                          <a:solidFill>
                            <a:srgbClr val="00B050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B69AB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B32F5"/>
                          </a:solidFill>
                          <a:latin typeface="Comic Sans MS" panose="030F0702030302020204" pitchFamily="66" charset="0"/>
                        </a:rPr>
                        <a:t>Monday</a:t>
                      </a:r>
                    </a:p>
                    <a:p>
                      <a:pPr algn="l"/>
                      <a:endParaRPr lang="en-US" sz="11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B32F5"/>
                          </a:solidFill>
                          <a:latin typeface="Comic Sans MS" panose="030F0702030302020204" pitchFamily="66" charset="0"/>
                        </a:rPr>
                        <a:t>Tuesday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l"/>
                      <a:endParaRPr lang="en-US" b="1" dirty="0">
                        <a:solidFill>
                          <a:srgbClr val="00B05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B32F5"/>
                          </a:solidFill>
                          <a:latin typeface="Comic Sans MS" panose="030F0702030302020204" pitchFamily="66" charset="0"/>
                        </a:rPr>
                        <a:t>Wednesday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 PM BIO Girls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B32F5"/>
                          </a:solidFill>
                          <a:latin typeface="Comic Sans MS" panose="030F0702030302020204" pitchFamily="66" charset="0"/>
                        </a:rPr>
                        <a:t>Thursday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  <a:p>
                      <a:pPr algn="l"/>
                      <a:endParaRPr lang="en-US" b="1" dirty="0">
                        <a:solidFill>
                          <a:srgbClr val="00B05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B32F5"/>
                          </a:solidFill>
                          <a:latin typeface="Comic Sans MS" panose="030F0702030302020204" pitchFamily="66" charset="0"/>
                        </a:rPr>
                        <a:t>Friday</a:t>
                      </a:r>
                    </a:p>
                    <a:p>
                      <a:pPr algn="l"/>
                      <a:r>
                        <a:rPr lang="en-US" sz="1100" b="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B32F5"/>
                          </a:solidFill>
                          <a:latin typeface="Comic Sans MS" panose="030F0702030302020204" pitchFamily="66" charset="0"/>
                        </a:rPr>
                        <a:t>Saturday</a:t>
                      </a:r>
                    </a:p>
                    <a:p>
                      <a:r>
                        <a:rPr lang="en-US" sz="1100" b="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0408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9:00 AM Worship at Fisher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10:00 AM Coffee Fellowship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*Noisy Offering*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6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/>
                        <a:t>9:00 AM  Quilting at Fisher</a:t>
                      </a:r>
                    </a:p>
                    <a:p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7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/>
                        <a:t>9:00 AM  Quilting at Fisher</a:t>
                      </a:r>
                    </a:p>
                    <a:p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b="0" baseline="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dirty="0">
                          <a:solidFill>
                            <a:schemeClr val="tx1"/>
                          </a:solidFill>
                          <a:latin typeface="+mn-lt"/>
                        </a:rPr>
                        <a:t>6 PM BIO Girls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dirty="0">
                          <a:solidFill>
                            <a:schemeClr val="tx1"/>
                          </a:solidFill>
                          <a:latin typeface="+mn-lt"/>
                        </a:rPr>
                        <a:t>7:30 Bygland Council</a:t>
                      </a:r>
                    </a:p>
                    <a:p>
                      <a:endParaRPr lang="en-US" sz="1100" b="0" baseline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100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  <a:p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  <a:p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100" baseline="0" dirty="0"/>
                        <a:t>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7072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12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9:00 AM Worship at Bygland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10:00 AM Coffee Fellowship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i="0" baseline="0" dirty="0"/>
                        <a:t>13</a:t>
                      </a:r>
                      <a:endParaRPr lang="en-US" sz="1100" b="1" i="0" baseline="0" dirty="0">
                        <a:solidFill>
                          <a:srgbClr val="B03639"/>
                        </a:solidFill>
                      </a:endParaRPr>
                    </a:p>
                    <a:p>
                      <a:endParaRPr lang="en-US" sz="1100" i="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i="0" dirty="0"/>
                        <a:t>14</a:t>
                      </a:r>
                    </a:p>
                    <a:p>
                      <a:endParaRPr lang="en-US" sz="110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100" dirty="0"/>
                        <a:t>15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dirty="0">
                          <a:solidFill>
                            <a:schemeClr val="tx1"/>
                          </a:solidFill>
                          <a:latin typeface="+mn-lt"/>
                        </a:rPr>
                        <a:t>9:00  WELCA Bible Study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dirty="0">
                          <a:solidFill>
                            <a:schemeClr val="tx1"/>
                          </a:solidFill>
                          <a:latin typeface="+mn-lt"/>
                        </a:rPr>
                        <a:t>6 PM BIO Girls </a:t>
                      </a:r>
                    </a:p>
                    <a:p>
                      <a:pPr algn="l"/>
                      <a:r>
                        <a:rPr lang="en-US" sz="900" b="0" dirty="0">
                          <a:solidFill>
                            <a:schemeClr val="tx1"/>
                          </a:solidFill>
                          <a:latin typeface="+mn-lt"/>
                        </a:rPr>
                        <a:t>7:30 Fisher Council</a:t>
                      </a:r>
                    </a:p>
                    <a:p>
                      <a:pPr marL="0" indent="0">
                        <a:buNone/>
                      </a:pP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16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050" baseline="0" dirty="0"/>
                        <a:t>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18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60940">
                <a:tc>
                  <a:txBody>
                    <a:bodyPr/>
                    <a:lstStyle/>
                    <a:p>
                      <a:r>
                        <a:rPr lang="en-US" sz="1100" baseline="0" dirty="0"/>
                        <a:t>19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9:00 AM Worship at Fisher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10:00 AM Coffee </a:t>
                      </a:r>
                      <a:r>
                        <a:rPr kumimoji="0" lang="en-US" sz="9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Felowship</a:t>
                      </a:r>
                      <a:endParaRPr kumimoji="0" lang="en-US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b="0" i="0" dirty="0">
                          <a:solidFill>
                            <a:schemeClr val="tx1"/>
                          </a:solidFill>
                        </a:rPr>
                        <a:t>20</a:t>
                      </a:r>
                    </a:p>
                    <a:p>
                      <a:endParaRPr lang="en-US" sz="1100" b="0" i="0" dirty="0">
                        <a:solidFill>
                          <a:schemeClr val="tx1"/>
                        </a:solidFill>
                      </a:endParaRPr>
                    </a:p>
                    <a:p>
                      <a:endParaRPr lang="en-US" sz="1100" b="0" i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b="0" dirty="0">
                          <a:solidFill>
                            <a:schemeClr val="tx1"/>
                          </a:solidFill>
                        </a:rPr>
                        <a:t>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b="0" baseline="0" dirty="0">
                          <a:solidFill>
                            <a:schemeClr val="tx1"/>
                          </a:solidFill>
                        </a:rPr>
                        <a:t>22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dirty="0">
                          <a:solidFill>
                            <a:schemeClr val="tx1"/>
                          </a:solidFill>
                          <a:latin typeface="+mn-lt"/>
                        </a:rPr>
                        <a:t>6 PM BIO Girls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b="0" u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23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24</a:t>
                      </a:r>
                    </a:p>
                    <a:p>
                      <a:pPr algn="l"/>
                      <a:endParaRPr lang="en-US" sz="900" dirty="0"/>
                    </a:p>
                    <a:p>
                      <a:pPr algn="l"/>
                      <a:endParaRPr lang="en-US" sz="900" dirty="0"/>
                    </a:p>
                    <a:p>
                      <a:pPr algn="l"/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3778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dirty="0">
                          <a:solidFill>
                            <a:schemeClr val="tx1"/>
                          </a:solidFill>
                        </a:rPr>
                        <a:t>26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dirty="0">
                          <a:solidFill>
                            <a:schemeClr val="tx1"/>
                          </a:solidFill>
                        </a:rPr>
                        <a:t>9:00 AM  Worship at Bygland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dirty="0">
                          <a:solidFill>
                            <a:schemeClr val="tx1"/>
                          </a:solidFill>
                        </a:rPr>
                        <a:t>10:00 AM Coffee Fellowship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27</a:t>
                      </a:r>
                      <a:endParaRPr kumimoji="0" lang="en-US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i="0" baseline="0" dirty="0"/>
                        <a:t>29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dirty="0">
                          <a:solidFill>
                            <a:schemeClr val="tx1"/>
                          </a:solidFill>
                          <a:latin typeface="+mn-lt"/>
                        </a:rPr>
                        <a:t>6 PM BIO Girls </a:t>
                      </a:r>
                    </a:p>
                    <a:p>
                      <a:endParaRPr lang="en-US" sz="1100" i="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baseline="0" dirty="0"/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31</a:t>
                      </a:r>
                    </a:p>
                    <a:p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endParaRPr lang="en-US" sz="1050" baseline="0" dirty="0"/>
                    </a:p>
                    <a:p>
                      <a:pPr marL="0" indent="0">
                        <a:buNone/>
                      </a:pPr>
                      <a:endParaRPr lang="en-US" sz="1050" baseline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6997E8D7-F66E-963A-A84F-C903972855F6}"/>
              </a:ext>
            </a:extLst>
          </p:cNvPr>
          <p:cNvSpPr txBox="1"/>
          <p:nvPr/>
        </p:nvSpPr>
        <p:spPr>
          <a:xfrm>
            <a:off x="375986" y="6999106"/>
            <a:ext cx="91703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Holy Communion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5736785-7932-DF23-20FA-8818237B901D}"/>
              </a:ext>
            </a:extLst>
          </p:cNvPr>
          <p:cNvSpPr txBox="1"/>
          <p:nvPr/>
        </p:nvSpPr>
        <p:spPr>
          <a:xfrm>
            <a:off x="2873554" y="7044886"/>
            <a:ext cx="4341341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u="sng" dirty="0">
                <a:solidFill>
                  <a:srgbClr val="0B32F5"/>
                </a:solidFill>
              </a:rPr>
              <a:t>Fisher</a:t>
            </a:r>
          </a:p>
          <a:p>
            <a:r>
              <a:rPr lang="en-US" sz="1100" b="1" dirty="0"/>
              <a:t>Head Usher</a:t>
            </a:r>
            <a:r>
              <a:rPr lang="en-US" sz="1100" dirty="0"/>
              <a:t>: Bruce Newhouse</a:t>
            </a:r>
          </a:p>
          <a:p>
            <a:r>
              <a:rPr lang="en-US" sz="1100" b="1" dirty="0"/>
              <a:t>Altar</a:t>
            </a:r>
            <a:r>
              <a:rPr lang="en-US" sz="1100" dirty="0"/>
              <a:t>: Reed &amp; Sheryl Tinkham</a:t>
            </a:r>
          </a:p>
          <a:p>
            <a:r>
              <a:rPr lang="en-US" sz="1100" b="1" dirty="0"/>
              <a:t>Work Group 1: </a:t>
            </a:r>
            <a:r>
              <a:rPr lang="en-US" sz="1100" dirty="0"/>
              <a:t>Bruce &amp; Tami Newhouse </a:t>
            </a:r>
            <a:endParaRPr lang="en-US" sz="105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D58D660-7B04-07AA-065B-CAEF6ABA58F6}"/>
              </a:ext>
            </a:extLst>
          </p:cNvPr>
          <p:cNvSpPr txBox="1"/>
          <p:nvPr/>
        </p:nvSpPr>
        <p:spPr>
          <a:xfrm>
            <a:off x="2873554" y="6049461"/>
            <a:ext cx="45542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u="sng" dirty="0">
                <a:solidFill>
                  <a:srgbClr val="0B32F5"/>
                </a:solidFill>
              </a:rPr>
              <a:t>Bygland</a:t>
            </a:r>
          </a:p>
          <a:p>
            <a:r>
              <a:rPr lang="en-US" sz="1100" b="1" dirty="0"/>
              <a:t>Ushers: </a:t>
            </a:r>
            <a:r>
              <a:rPr lang="en-US" sz="1100" dirty="0"/>
              <a:t>Jeff Millar</a:t>
            </a:r>
          </a:p>
          <a:p>
            <a:r>
              <a:rPr lang="en-US" sz="1100" b="1" dirty="0"/>
              <a:t>Altar</a:t>
            </a:r>
            <a:r>
              <a:rPr lang="en-US" sz="1100" dirty="0"/>
              <a:t>: Rachel Traub &amp; Mary Don </a:t>
            </a:r>
            <a:r>
              <a:rPr lang="en-US" sz="1100" dirty="0" err="1"/>
              <a:t>Krostue</a:t>
            </a:r>
            <a:endParaRPr lang="en-US" sz="1100" dirty="0"/>
          </a:p>
          <a:p>
            <a:r>
              <a:rPr lang="en-US" sz="1100" b="1" dirty="0"/>
              <a:t>Work Group 4: </a:t>
            </a:r>
            <a:r>
              <a:rPr lang="en-US" sz="1100" dirty="0"/>
              <a:t>Al &amp; Linda Halvorson</a:t>
            </a:r>
          </a:p>
          <a:p>
            <a:r>
              <a:rPr lang="en-US" sz="1100" b="1" dirty="0"/>
              <a:t>	</a:t>
            </a:r>
            <a:r>
              <a:rPr lang="en-US" sz="1100" dirty="0"/>
              <a:t>Jeff Millar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45BF011-CBF0-F907-DEF1-A24034F2A291}"/>
              </a:ext>
            </a:extLst>
          </p:cNvPr>
          <p:cNvSpPr/>
          <p:nvPr/>
        </p:nvSpPr>
        <p:spPr>
          <a:xfrm>
            <a:off x="0" y="54487"/>
            <a:ext cx="1207619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mic Sans MS" panose="030F0702030302020204" pitchFamily="66" charset="0"/>
              </a:rPr>
              <a:t>  </a:t>
            </a:r>
            <a:r>
              <a:rPr lang="en-US" sz="3200" b="1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mic Sans MS" panose="030F0702030302020204" pitchFamily="66" charset="0"/>
              </a:rPr>
              <a:t>Fisher Bygland Lutheran Parish July 2026                           </a:t>
            </a:r>
            <a:r>
              <a:rPr lang="en-US" sz="3600" b="1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E861D1A-77EE-9C6D-42DD-F1976BEEBB77}"/>
              </a:ext>
            </a:extLst>
          </p:cNvPr>
          <p:cNvSpPr txBox="1"/>
          <p:nvPr/>
        </p:nvSpPr>
        <p:spPr>
          <a:xfrm>
            <a:off x="375986" y="6149991"/>
            <a:ext cx="2425235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b="1" baseline="0" dirty="0">
                <a:solidFill>
                  <a:srgbClr val="C00000"/>
                </a:solidFill>
                <a:latin typeface="Comic Sans MS" panose="030F0702030302020204" pitchFamily="66" charset="0"/>
              </a:rPr>
              <a:t>Pastor </a:t>
            </a:r>
            <a:r>
              <a:rPr lang="en-US" sz="1100" b="1" dirty="0">
                <a:solidFill>
                  <a:srgbClr val="C00000"/>
                </a:solidFill>
                <a:latin typeface="Comic Sans MS" panose="030F0702030302020204" pitchFamily="66" charset="0"/>
              </a:rPr>
              <a:t>Nicholas Rohde</a:t>
            </a:r>
            <a:endParaRPr lang="en-US" sz="1100" b="1" baseline="0" dirty="0">
              <a:solidFill>
                <a:srgbClr val="C00000"/>
              </a:solidFill>
              <a:latin typeface="Comic Sans MS" panose="030F0702030302020204" pitchFamily="66" charset="0"/>
            </a:endParaRPr>
          </a:p>
          <a:p>
            <a:r>
              <a:rPr lang="en-US" sz="1100" b="1" dirty="0">
                <a:solidFill>
                  <a:srgbClr val="C00000"/>
                </a:solidFill>
                <a:latin typeface="Comic Sans MS" panose="030F0702030302020204" pitchFamily="66" charset="0"/>
              </a:rPr>
              <a:t>Cell: 507-696-1492</a:t>
            </a:r>
          </a:p>
          <a:p>
            <a:r>
              <a:rPr lang="en-US" sz="1100" b="1" baseline="0" dirty="0">
                <a:solidFill>
                  <a:srgbClr val="C00000"/>
                </a:solidFill>
                <a:latin typeface="Comic Sans MS" panose="030F0702030302020204" pitchFamily="66" charset="0"/>
              </a:rPr>
              <a:t>Secretary: </a:t>
            </a:r>
            <a:r>
              <a:rPr lang="en-US" sz="1100" b="1" dirty="0">
                <a:solidFill>
                  <a:srgbClr val="C00000"/>
                </a:solidFill>
                <a:latin typeface="Comic Sans MS" panose="030F0702030302020204" pitchFamily="66" charset="0"/>
              </a:rPr>
              <a:t>Hayley Childress</a:t>
            </a:r>
            <a:endParaRPr lang="en-US" sz="1100" b="1" baseline="0" dirty="0">
              <a:solidFill>
                <a:srgbClr val="C00000"/>
              </a:solidFill>
              <a:latin typeface="Comic Sans MS" panose="030F0702030302020204" pitchFamily="66" charset="0"/>
            </a:endParaRPr>
          </a:p>
          <a:p>
            <a:r>
              <a:rPr lang="en-US" sz="1100" b="1" baseline="0" dirty="0">
                <a:solidFill>
                  <a:srgbClr val="C00000"/>
                </a:solidFill>
                <a:latin typeface="Comic Sans MS" panose="030F0702030302020204" pitchFamily="66" charset="0"/>
              </a:rPr>
              <a:t>Office Phone: 218-891-4632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93B2493-8812-4108-72BE-3475BD08FA79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/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810218" y="2161755"/>
            <a:ext cx="247371" cy="32393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046EEAA-6D68-A7C6-F675-0F852BD0DD05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/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810218" y="3024863"/>
            <a:ext cx="247371" cy="32393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B063F0A-D83F-DEF3-F28D-63CADAE94F4A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/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810218" y="4041392"/>
            <a:ext cx="247371" cy="32393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810C3F4-919E-8F03-06B2-2CE8CAF65C06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/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801831" y="4960844"/>
            <a:ext cx="247371" cy="323938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0C1A573F-FBB9-FB2B-82F1-4A07F3FF8155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/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169335" y="7044886"/>
            <a:ext cx="247371" cy="323938"/>
          </a:xfrm>
          <a:prstGeom prst="rect">
            <a:avLst/>
          </a:prstGeom>
        </p:spPr>
      </p:pic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9EB45003-8461-DE9B-84C2-9470A9E19C69}"/>
              </a:ext>
            </a:extLst>
          </p:cNvPr>
          <p:cNvCxnSpPr>
            <a:cxnSpLocks/>
          </p:cNvCxnSpPr>
          <p:nvPr/>
        </p:nvCxnSpPr>
        <p:spPr>
          <a:xfrm>
            <a:off x="218399" y="1065600"/>
            <a:ext cx="1175520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332670C2-63D2-2FE5-94F6-CB453A13036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02138" y="1126874"/>
            <a:ext cx="1039519" cy="82037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21B98A8-7801-DF47-0F44-ED0357F96134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b="8174"/>
          <a:stretch>
            <a:fillRect/>
          </a:stretch>
        </p:blipFill>
        <p:spPr>
          <a:xfrm>
            <a:off x="5772150" y="5783424"/>
            <a:ext cx="6419850" cy="244899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1C24F65A-9DA9-187C-ED8A-570B9774FD2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54637" y="2945236"/>
            <a:ext cx="1065157" cy="909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591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64C249E3-3ADA-599A-6938-B80ADC9DFD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0672" y="3359307"/>
            <a:ext cx="1725616" cy="1035370"/>
          </a:xfrm>
          <a:prstGeom prst="rect">
            <a:avLst/>
          </a:prstGeom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4732765"/>
              </p:ext>
            </p:extLst>
          </p:nvPr>
        </p:nvGraphicFramePr>
        <p:xfrm>
          <a:off x="218399" y="750410"/>
          <a:ext cx="11755202" cy="5776102"/>
        </p:xfrm>
        <a:graphic>
          <a:graphicData uri="http://schemas.openxmlformats.org/drawingml/2006/table">
            <a:tbl>
              <a:tblPr firstRow="1" bandCol="1">
                <a:tableStyleId>{5940675A-B579-460E-94D1-54222C63F5DA}</a:tableStyleId>
              </a:tblPr>
              <a:tblGrid>
                <a:gridCol w="16019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901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070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7679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4603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68210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6511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154499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rgbClr val="00B050"/>
                          </a:solidFill>
                        </a:rPr>
                        <a:t>  </a:t>
                      </a:r>
                      <a:r>
                        <a:rPr lang="en-US" b="1" dirty="0">
                          <a:solidFill>
                            <a:srgbClr val="DB0B55"/>
                          </a:solidFill>
                          <a:latin typeface="Comic Sans MS" panose="030F0702030302020204" pitchFamily="66" charset="0"/>
                        </a:rPr>
                        <a:t>Sunday</a:t>
                      </a:r>
                      <a:r>
                        <a:rPr lang="en-US" b="1" baseline="0" dirty="0">
                          <a:solidFill>
                            <a:srgbClr val="DB0B55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B69AB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DB0B55"/>
                          </a:solidFill>
                          <a:latin typeface="Comic Sans MS" panose="030F0702030302020204" pitchFamily="66" charset="0"/>
                        </a:rPr>
                        <a:t>Monday</a:t>
                      </a:r>
                    </a:p>
                    <a:p>
                      <a:pPr algn="l"/>
                      <a:endParaRPr lang="en-US" sz="11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DB0B55"/>
                          </a:solidFill>
                          <a:latin typeface="Comic Sans MS" panose="030F0702030302020204" pitchFamily="66" charset="0"/>
                        </a:rPr>
                        <a:t>Tuesday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l"/>
                      <a:endParaRPr lang="en-US" b="1" dirty="0">
                        <a:solidFill>
                          <a:srgbClr val="00B05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DB0B55"/>
                          </a:solidFill>
                          <a:latin typeface="Comic Sans MS" panose="030F0702030302020204" pitchFamily="66" charset="0"/>
                        </a:rPr>
                        <a:t>Wednesday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DB0B55"/>
                          </a:solidFill>
                          <a:latin typeface="Comic Sans MS" panose="030F0702030302020204" pitchFamily="66" charset="0"/>
                        </a:rPr>
                        <a:t>Thursday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l"/>
                      <a:endParaRPr lang="en-US" b="1" dirty="0">
                        <a:solidFill>
                          <a:srgbClr val="00B05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DB0B55"/>
                          </a:solidFill>
                          <a:latin typeface="Comic Sans MS" panose="030F0702030302020204" pitchFamily="66" charset="0"/>
                        </a:rPr>
                        <a:t>Friday</a:t>
                      </a:r>
                    </a:p>
                    <a:p>
                      <a:pPr algn="l"/>
                      <a:endParaRPr lang="en-US" sz="1100" b="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ea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DB0B55"/>
                          </a:solidFill>
                          <a:latin typeface="Comic Sans MS" panose="030F0702030302020204" pitchFamily="66" charset="0"/>
                        </a:rPr>
                        <a:t>Saturday</a:t>
                      </a:r>
                    </a:p>
                    <a:p>
                      <a:r>
                        <a:rPr lang="en-US" sz="1100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9198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9:00 AM Worship at Fisher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10:00 AM Coffee Fellowship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*Noisy Offering*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3</a:t>
                      </a:r>
                    </a:p>
                    <a:p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4</a:t>
                      </a:r>
                    </a:p>
                    <a:p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b="0" baseline="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dirty="0">
                          <a:solidFill>
                            <a:schemeClr val="tx1"/>
                          </a:solidFill>
                          <a:latin typeface="+mn-lt"/>
                        </a:rPr>
                        <a:t>6 PM BIO Girls </a:t>
                      </a:r>
                    </a:p>
                    <a:p>
                      <a:endParaRPr lang="en-US" sz="1100" b="0" baseline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1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  <a:p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  <a:p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100" baseline="0" dirty="0"/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5581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9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9:00 AM Worship at Bygland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10:00 AM Coffee Fellowship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i="0" baseline="0" dirty="0"/>
                        <a:t>10</a:t>
                      </a:r>
                      <a:endParaRPr lang="en-US" sz="1100" b="1" i="0" baseline="0" dirty="0">
                        <a:solidFill>
                          <a:srgbClr val="B03639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/>
                        <a:t>9:00 AM  Quilting at Fisher</a:t>
                      </a:r>
                    </a:p>
                    <a:p>
                      <a:endParaRPr lang="en-US" sz="1100" i="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i="0" dirty="0"/>
                        <a:t>11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/>
                        <a:t>9:00 AM  Quilting at Fisher</a:t>
                      </a:r>
                    </a:p>
                    <a:p>
                      <a:endParaRPr lang="en-US" sz="110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100" dirty="0"/>
                        <a:t>12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+mn-lt"/>
                        </a:rPr>
                        <a:t>         BIO Girls 5K</a:t>
                      </a:r>
                    </a:p>
                    <a:p>
                      <a:pPr marL="0" indent="0">
                        <a:buNone/>
                      </a:pP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13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050" baseline="0" dirty="0"/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37398">
                <a:tc>
                  <a:txBody>
                    <a:bodyPr/>
                    <a:lstStyle/>
                    <a:p>
                      <a:r>
                        <a:rPr lang="en-US" sz="1100" baseline="0" dirty="0"/>
                        <a:t>16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9:00 AM Worship at Fisher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10:00 AM Coffee Fellowship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b="0" i="0" dirty="0">
                          <a:solidFill>
                            <a:schemeClr val="tx1"/>
                          </a:solidFill>
                        </a:rPr>
                        <a:t>17</a:t>
                      </a:r>
                    </a:p>
                    <a:p>
                      <a:endParaRPr lang="en-US" sz="1100" b="0" i="0" dirty="0">
                        <a:solidFill>
                          <a:schemeClr val="tx1"/>
                        </a:solidFill>
                      </a:endParaRPr>
                    </a:p>
                    <a:p>
                      <a:endParaRPr lang="en-US" sz="1100" b="0" i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b="0" dirty="0">
                          <a:solidFill>
                            <a:schemeClr val="tx1"/>
                          </a:solidFill>
                        </a:rPr>
                        <a:t>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b="0" baseline="0" dirty="0">
                          <a:solidFill>
                            <a:schemeClr val="tx1"/>
                          </a:solidFill>
                        </a:rPr>
                        <a:t>19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dirty="0">
                          <a:solidFill>
                            <a:schemeClr val="tx1"/>
                          </a:solidFill>
                          <a:latin typeface="+mn-lt"/>
                        </a:rPr>
                        <a:t>9:00  WELCA Bible Study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dirty="0">
                          <a:solidFill>
                            <a:schemeClr val="tx1"/>
                          </a:solidFill>
                          <a:latin typeface="+mn-lt"/>
                        </a:rPr>
                        <a:t>7:30 Fisher Council</a:t>
                      </a:r>
                    </a:p>
                    <a:p>
                      <a:endParaRPr lang="en-US" sz="1100" b="0" baseline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b="0" u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20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21</a:t>
                      </a:r>
                    </a:p>
                    <a:p>
                      <a:pPr algn="l"/>
                      <a:endParaRPr lang="en-US" sz="900" dirty="0"/>
                    </a:p>
                    <a:p>
                      <a:pPr algn="l"/>
                      <a:endParaRPr lang="en-US" sz="900" dirty="0"/>
                    </a:p>
                    <a:p>
                      <a:pPr algn="l"/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3641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dirty="0">
                          <a:solidFill>
                            <a:schemeClr val="tx1"/>
                          </a:solidFill>
                        </a:rPr>
                        <a:t>23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dirty="0">
                          <a:solidFill>
                            <a:schemeClr val="tx1"/>
                          </a:solidFill>
                        </a:rPr>
                        <a:t>9:00 AM  Worship at Bygland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dirty="0">
                          <a:solidFill>
                            <a:schemeClr val="tx1"/>
                          </a:solidFill>
                        </a:rPr>
                        <a:t>10:00 AM Coffee Fellowship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600" b="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dirty="0">
                          <a:solidFill>
                            <a:schemeClr val="tx1"/>
                          </a:solidFill>
                        </a:rPr>
                        <a:t>30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dirty="0">
                          <a:solidFill>
                            <a:schemeClr val="tx1"/>
                          </a:solidFill>
                        </a:rPr>
                        <a:t>9:00 AM  Worship at Fisher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dirty="0">
                          <a:solidFill>
                            <a:schemeClr val="tx1"/>
                          </a:solidFill>
                        </a:rPr>
                        <a:t>10:00 AM Coffee Fellowship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24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/>
                        <a:t>9:00 AM  Quilting at Fisher</a:t>
                      </a:r>
                    </a:p>
                    <a:p>
                      <a:pPr marL="0" indent="0" algn="l">
                        <a:buNone/>
                      </a:pPr>
                      <a:endParaRPr kumimoji="0" lang="en-US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 algn="l">
                        <a:buNone/>
                      </a:pPr>
                      <a:endParaRPr kumimoji="0" lang="en-US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 algn="l">
                        <a:buNone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31</a:t>
                      </a:r>
                    </a:p>
                    <a:p>
                      <a:pPr marL="0" indent="0" algn="l">
                        <a:buNone/>
                      </a:pPr>
                      <a:endParaRPr kumimoji="0" lang="en-US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25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/>
                        <a:t>9:00 AM  Quilting at Fisher</a:t>
                      </a:r>
                    </a:p>
                    <a:p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i="0" baseline="0" dirty="0"/>
                        <a:t>26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dirty="0">
                          <a:solidFill>
                            <a:schemeClr val="tx1"/>
                          </a:solidFill>
                          <a:latin typeface="+mn-lt"/>
                        </a:rPr>
                        <a:t>6 PM BIO Girls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baseline="0" dirty="0"/>
                        <a:t>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050" baseline="0" dirty="0"/>
                        <a:t>29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375986" y="7463005"/>
            <a:ext cx="91703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Holy Communion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873554" y="7316832"/>
            <a:ext cx="4341341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u="sng" dirty="0">
                <a:solidFill>
                  <a:schemeClr val="accent6">
                    <a:lumMod val="75000"/>
                  </a:schemeClr>
                </a:solidFill>
              </a:rPr>
              <a:t>Fisher</a:t>
            </a:r>
          </a:p>
          <a:p>
            <a:r>
              <a:rPr lang="en-US" sz="1100" b="1" dirty="0"/>
              <a:t>Head Usher</a:t>
            </a:r>
            <a:r>
              <a:rPr lang="en-US" sz="1100" dirty="0"/>
              <a:t>: Reed Tinkham</a:t>
            </a:r>
          </a:p>
          <a:p>
            <a:r>
              <a:rPr lang="en-US" sz="1100" b="1" dirty="0"/>
              <a:t>Altar</a:t>
            </a:r>
            <a:r>
              <a:rPr lang="en-US" sz="1100" dirty="0"/>
              <a:t>: Aaron &amp; Lana Motl</a:t>
            </a:r>
          </a:p>
          <a:p>
            <a:r>
              <a:rPr lang="en-US" sz="1100" b="1" dirty="0"/>
              <a:t>Work Group 1: </a:t>
            </a:r>
            <a:r>
              <a:rPr lang="en-US" sz="1100" dirty="0"/>
              <a:t>Bruce &amp; Tami Newhouse </a:t>
            </a:r>
            <a:endParaRPr lang="en-US" sz="1050" dirty="0"/>
          </a:p>
        </p:txBody>
      </p:sp>
      <p:sp>
        <p:nvSpPr>
          <p:cNvPr id="4" name="TextBox 3"/>
          <p:cNvSpPr txBox="1"/>
          <p:nvPr/>
        </p:nvSpPr>
        <p:spPr>
          <a:xfrm>
            <a:off x="2873554" y="6508898"/>
            <a:ext cx="45542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u="sng" dirty="0">
                <a:solidFill>
                  <a:schemeClr val="accent6">
                    <a:lumMod val="75000"/>
                  </a:schemeClr>
                </a:solidFill>
              </a:rPr>
              <a:t>Bygland</a:t>
            </a:r>
          </a:p>
          <a:p>
            <a:r>
              <a:rPr lang="en-US" sz="1100" b="1" dirty="0"/>
              <a:t>Ushers: </a:t>
            </a:r>
            <a:r>
              <a:rPr lang="en-US" sz="1100" dirty="0"/>
              <a:t>Steve Short</a:t>
            </a:r>
          </a:p>
          <a:p>
            <a:r>
              <a:rPr lang="en-US" sz="1100" b="1" dirty="0"/>
              <a:t>Altar</a:t>
            </a:r>
            <a:r>
              <a:rPr lang="en-US" sz="1100" dirty="0"/>
              <a:t>: Danielle Brundin &amp; Becky Moe </a:t>
            </a:r>
          </a:p>
          <a:p>
            <a:r>
              <a:rPr lang="en-US" sz="1100" b="1" dirty="0"/>
              <a:t>Work Group 1: </a:t>
            </a:r>
            <a:r>
              <a:rPr lang="en-US" sz="1100" dirty="0"/>
              <a:t>Al &amp; Linda Halvorson</a:t>
            </a:r>
          </a:p>
          <a:p>
            <a:r>
              <a:rPr lang="en-US" sz="1100" b="1" dirty="0"/>
              <a:t>	</a:t>
            </a:r>
            <a:r>
              <a:rPr lang="en-US" sz="1100" dirty="0"/>
              <a:t>Jeff Millar </a:t>
            </a:r>
          </a:p>
        </p:txBody>
      </p:sp>
      <p:sp>
        <p:nvSpPr>
          <p:cNvPr id="26" name="Rectangle 25"/>
          <p:cNvSpPr/>
          <p:nvPr/>
        </p:nvSpPr>
        <p:spPr>
          <a:xfrm>
            <a:off x="0" y="54487"/>
            <a:ext cx="1207619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dirty="0">
                <a:ln w="0"/>
                <a:solidFill>
                  <a:srgbClr val="F1971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mic Sans MS" panose="030F0702030302020204" pitchFamily="66" charset="0"/>
              </a:rPr>
              <a:t>  </a:t>
            </a:r>
            <a:r>
              <a:rPr lang="en-US" sz="3200" b="1" dirty="0">
                <a:ln w="0"/>
                <a:solidFill>
                  <a:srgbClr val="6DA94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mic Sans MS" panose="030F0702030302020204" pitchFamily="66" charset="0"/>
              </a:rPr>
              <a:t>Fisher Bygland Lutheran Parish August 2026                           </a:t>
            </a:r>
            <a:r>
              <a:rPr lang="en-US" sz="3600" b="1" dirty="0">
                <a:ln w="0"/>
                <a:solidFill>
                  <a:srgbClr val="6DA94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C010F05-9FC3-9978-0D43-6E4C3E0F5C04}"/>
              </a:ext>
            </a:extLst>
          </p:cNvPr>
          <p:cNvSpPr txBox="1"/>
          <p:nvPr/>
        </p:nvSpPr>
        <p:spPr>
          <a:xfrm>
            <a:off x="289468" y="6617931"/>
            <a:ext cx="2425235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b="1" baseline="0" dirty="0">
                <a:solidFill>
                  <a:srgbClr val="DB0B55"/>
                </a:solidFill>
                <a:latin typeface="Comic Sans MS" panose="030F0702030302020204" pitchFamily="66" charset="0"/>
              </a:rPr>
              <a:t>Pastor Nicholas Rohde</a:t>
            </a:r>
          </a:p>
          <a:p>
            <a:r>
              <a:rPr lang="en-US" sz="1100" b="1" dirty="0">
                <a:solidFill>
                  <a:srgbClr val="DB0B55"/>
                </a:solidFill>
                <a:latin typeface="Comic Sans MS" panose="030F0702030302020204" pitchFamily="66" charset="0"/>
              </a:rPr>
              <a:t>Cell:507-696-1492</a:t>
            </a:r>
          </a:p>
          <a:p>
            <a:r>
              <a:rPr lang="en-US" sz="1100" b="1" baseline="0" dirty="0">
                <a:solidFill>
                  <a:srgbClr val="DB0B55"/>
                </a:solidFill>
                <a:latin typeface="Comic Sans MS" panose="030F0702030302020204" pitchFamily="66" charset="0"/>
              </a:rPr>
              <a:t>Secretary: </a:t>
            </a:r>
            <a:r>
              <a:rPr lang="en-US" sz="1100" b="1" dirty="0">
                <a:solidFill>
                  <a:srgbClr val="DB0B55"/>
                </a:solidFill>
                <a:latin typeface="Comic Sans MS" panose="030F0702030302020204" pitchFamily="66" charset="0"/>
              </a:rPr>
              <a:t>Hayley Childress</a:t>
            </a:r>
            <a:endParaRPr lang="en-US" sz="1100" b="1" baseline="0" dirty="0">
              <a:solidFill>
                <a:srgbClr val="DB0B55"/>
              </a:solidFill>
              <a:latin typeface="Comic Sans MS" panose="030F0702030302020204" pitchFamily="66" charset="0"/>
            </a:endParaRPr>
          </a:p>
          <a:p>
            <a:r>
              <a:rPr lang="en-US" sz="1100" b="1" baseline="0" dirty="0">
                <a:solidFill>
                  <a:srgbClr val="DB0B55"/>
                </a:solidFill>
                <a:latin typeface="Comic Sans MS" panose="030F0702030302020204" pitchFamily="66" charset="0"/>
              </a:rPr>
              <a:t>Office Phone: 218-891-4632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B0F3E65-6F51-007A-69A4-4C322B7FDC2B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/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586079" y="1947677"/>
            <a:ext cx="204806" cy="26819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4BA7F42-B53B-37D8-F244-CDDEFF5E0862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/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625366" y="3127959"/>
            <a:ext cx="184851" cy="24206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B669B22-D94C-3C86-F8FF-8EFA2FCD5603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/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625366" y="4298419"/>
            <a:ext cx="176465" cy="23108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FB87241-211F-8722-8F77-AEAC38DF27A2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/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633752" y="5321276"/>
            <a:ext cx="168079" cy="220103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AE2049E0-C9BA-4313-50A2-886A8EBBA7DB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/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152097" y="7479188"/>
            <a:ext cx="247371" cy="323938"/>
          </a:xfrm>
          <a:prstGeom prst="rect">
            <a:avLst/>
          </a:prstGeom>
        </p:spPr>
      </p:pic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75649D57-6C57-D4BA-8453-C52825632F3F}"/>
              </a:ext>
            </a:extLst>
          </p:cNvPr>
          <p:cNvCxnSpPr>
            <a:cxnSpLocks/>
          </p:cNvCxnSpPr>
          <p:nvPr/>
        </p:nvCxnSpPr>
        <p:spPr>
          <a:xfrm>
            <a:off x="218399" y="1065600"/>
            <a:ext cx="1175520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BEAEE5E-2419-D1A9-C83A-0EBC96DC96A8}"/>
              </a:ext>
            </a:extLst>
          </p:cNvPr>
          <p:cNvCxnSpPr>
            <a:cxnSpLocks/>
          </p:cNvCxnSpPr>
          <p:nvPr/>
        </p:nvCxnSpPr>
        <p:spPr>
          <a:xfrm>
            <a:off x="218399" y="5838196"/>
            <a:ext cx="317585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2" name="Picture 21" descr="6,100+ Watermelon Border Stock Photos, Pictures &amp; Royalty-Free Images -  iStock">
            <a:extLst>
              <a:ext uri="{FF2B5EF4-FFF2-40B4-BE49-F238E27FC236}">
                <a16:creationId xmlns:a16="http://schemas.microsoft.com/office/drawing/2014/main" id="{201537F2-CFCD-3D24-5528-CDB08A1009B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69859" y="6526511"/>
            <a:ext cx="6822142" cy="1691641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0BC4B620-B31F-EE84-7690-6E4491FA7D0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2094398">
            <a:off x="10824172" y="-199351"/>
            <a:ext cx="1154006" cy="1154006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F0D68F31-59D3-7656-CBBD-21F06DA7DCDD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4712" t="15303" r="4121" b="21268"/>
          <a:stretch>
            <a:fillRect/>
          </a:stretch>
        </p:blipFill>
        <p:spPr>
          <a:xfrm rot="10800000">
            <a:off x="73727" y="30337"/>
            <a:ext cx="1568411" cy="705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686861"/>
      </p:ext>
    </p:extLst>
  </p:cSld>
  <p:clrMapOvr>
    <a:masterClrMapping/>
  </p:clrMapOvr>
</p:sld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TM02900720[[fn=Integral]]</Template>
  <TotalTime>17825</TotalTime>
  <Words>381</Words>
  <Application>Microsoft Office PowerPoint</Application>
  <PresentationFormat>Custom</PresentationFormat>
  <Paragraphs>152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Calibri</vt:lpstr>
      <vt:lpstr>Calibri Light</vt:lpstr>
      <vt:lpstr>Comic Sans MS</vt:lpstr>
      <vt:lpstr>Wingdings 2</vt:lpstr>
      <vt:lpstr>HDOfficeLightV0</vt:lpstr>
      <vt:lpstr>1_HDOfficeLightV0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Bonnie Knutson</dc:creator>
  <cp:lastModifiedBy>HP</cp:lastModifiedBy>
  <cp:revision>580</cp:revision>
  <cp:lastPrinted>2026-06-25T00:20:41Z</cp:lastPrinted>
  <dcterms:created xsi:type="dcterms:W3CDTF">2015-02-12T01:40:26Z</dcterms:created>
  <dcterms:modified xsi:type="dcterms:W3CDTF">2026-06-25T00:37:31Z</dcterms:modified>
</cp:coreProperties>
</file>