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4"/>
  </p:notesMasterIdLst>
  <p:sldIdLst>
    <p:sldId id="256" r:id="rId3"/>
  </p:sldIdLst>
  <p:sldSz cx="12192000" cy="82296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9AB"/>
    <a:srgbClr val="BC0000"/>
    <a:srgbClr val="FF8FEA"/>
    <a:srgbClr val="FC84C9"/>
    <a:srgbClr val="B03639"/>
    <a:srgbClr val="E20000"/>
    <a:srgbClr val="FF0066"/>
    <a:srgbClr val="FF3399"/>
    <a:srgbClr val="6666FB"/>
    <a:srgbClr val="66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9BC95-8F82-4B03-807E-7CFD46976AFC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162050"/>
            <a:ext cx="46482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230B-9CDA-441F-8B51-0BDA1C031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162050"/>
            <a:ext cx="46482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230B-9CDA-441F-8B51-0BDA1C0319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9436"/>
            <a:ext cx="9144000" cy="286512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446"/>
            <a:ext cx="9144000" cy="198691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2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32434"/>
            <a:ext cx="262890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32435"/>
            <a:ext cx="7734300" cy="69742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9436"/>
            <a:ext cx="9144000" cy="286512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446"/>
            <a:ext cx="9144000" cy="198691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2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54907"/>
            <a:ext cx="10515600" cy="3421450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463160"/>
            <a:ext cx="10515600" cy="180022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4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2194561"/>
            <a:ext cx="5181600" cy="5221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1"/>
            <a:ext cx="5181600" cy="5221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2018221"/>
            <a:ext cx="5156200" cy="9908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3009061"/>
            <a:ext cx="5156200" cy="4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18221"/>
            <a:ext cx="5181601" cy="9908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09061"/>
            <a:ext cx="5181601" cy="4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11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9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1"/>
            <a:ext cx="3931920" cy="1920236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88720"/>
            <a:ext cx="617220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468880"/>
            <a:ext cx="3931920" cy="4572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7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931920" cy="19202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188720"/>
            <a:ext cx="6172200" cy="5852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468880"/>
            <a:ext cx="3931920" cy="457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32434"/>
            <a:ext cx="262890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32435"/>
            <a:ext cx="7734300" cy="69742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54907"/>
            <a:ext cx="10515600" cy="3421450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463160"/>
            <a:ext cx="10515600" cy="180022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2194561"/>
            <a:ext cx="5181600" cy="5221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1"/>
            <a:ext cx="5181600" cy="5221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2018221"/>
            <a:ext cx="5156200" cy="9908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3009061"/>
            <a:ext cx="5156200" cy="4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18221"/>
            <a:ext cx="5181601" cy="9908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09061"/>
            <a:ext cx="5181601" cy="4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3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8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1"/>
            <a:ext cx="3931920" cy="1920236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88720"/>
            <a:ext cx="617220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468880"/>
            <a:ext cx="3931920" cy="4572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8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931920" cy="19202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188720"/>
            <a:ext cx="6172200" cy="5852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468880"/>
            <a:ext cx="3931920" cy="457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438912"/>
            <a:ext cx="10515600" cy="1590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2194561"/>
            <a:ext cx="10515600" cy="522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27621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27621"/>
            <a:ext cx="41148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7627621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438912"/>
            <a:ext cx="10515600" cy="1590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2194561"/>
            <a:ext cx="10515600" cy="522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27621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1B1A54-4399-4A8D-A51E-AB43042D5C3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27621"/>
            <a:ext cx="41148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7627621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ummer Flowers Clipart Images – Browse 468,762 Stock Photos, Vectors, and  Video | Adobe Stock">
            <a:extLst>
              <a:ext uri="{FF2B5EF4-FFF2-40B4-BE49-F238E27FC236}">
                <a16:creationId xmlns:a16="http://schemas.microsoft.com/office/drawing/2014/main" id="{98AC15A5-871F-13F9-B888-ECECDA1A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0" y="6340517"/>
            <a:ext cx="6606540" cy="18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4,900+ Happy Mothers Day Text Stock Illustrations, Royalty-Free Vector  Graphics &amp; Clip Art - iStock | Flowers, Happy mothers day type, Memorial day">
            <a:extLst>
              <a:ext uri="{FF2B5EF4-FFF2-40B4-BE49-F238E27FC236}">
                <a16:creationId xmlns:a16="http://schemas.microsoft.com/office/drawing/2014/main" id="{52C9BC58-0032-E951-DF37-63EAB127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0" y="3355076"/>
            <a:ext cx="545841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08292"/>
              </p:ext>
            </p:extLst>
          </p:nvPr>
        </p:nvGraphicFramePr>
        <p:xfrm>
          <a:off x="396240" y="750412"/>
          <a:ext cx="11606160" cy="5669280"/>
        </p:xfrm>
        <a:graphic>
          <a:graphicData uri="http://schemas.openxmlformats.org/drawingml/2006/table">
            <a:tbl>
              <a:tblPr firstRow="1" bandCol="1">
                <a:tableStyleId>{5940675A-B579-460E-94D1-54222C63F5DA}</a:tableStyleId>
              </a:tblPr>
              <a:tblGrid>
                <a:gridCol w="241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0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4626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n-US" b="1" dirty="0">
                          <a:solidFill>
                            <a:srgbClr val="FB69AB"/>
                          </a:solidFill>
                          <a:latin typeface="Comic Sans MS" panose="030F0702030302020204" pitchFamily="66" charset="0"/>
                        </a:rPr>
                        <a:t>Sunday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Sunday of Easter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Fisher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Last Day of Sunday School &amp;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11:00 AM Worship at Bygland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B69AB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B69AB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  <a:p>
                      <a:pPr algn="l"/>
                      <a:endParaRPr lang="en-US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B69AB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B69AB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  <a:p>
                      <a:pPr algn="l"/>
                      <a:endParaRPr lang="en-US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B69AB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B69AB"/>
                          </a:solidFill>
                          <a:latin typeface="Comic Sans MS" panose="030F0702030302020204" pitchFamily="66" charset="0"/>
                        </a:rPr>
                        <a:t>Saturday</a:t>
                      </a:r>
                    </a:p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Sunday of Easter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Bygland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11:00 AM Worship at Fisher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*Noisy Offering*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Sunday of Easter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Fisher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FLC Baccalaureate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11:00 AM Worship at Bygland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B69AB"/>
                          </a:solidFill>
                        </a:rPr>
                        <a:t>Mother’s Day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baseline="0" dirty="0"/>
                        <a:t>11</a:t>
                      </a:r>
                      <a:endParaRPr lang="en-US" sz="1100" b="1" i="0" baseline="0" dirty="0">
                        <a:solidFill>
                          <a:srgbClr val="B03639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9:00 AM  Quilting at Fisher</a:t>
                      </a:r>
                    </a:p>
                    <a:p>
                      <a:endParaRPr lang="en-US" sz="110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/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9:00 AM  Quilting at Fisher</a:t>
                      </a:r>
                    </a:p>
                    <a:p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13</a:t>
                      </a:r>
                    </a:p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7:30 Bygland Council</a:t>
                      </a:r>
                    </a:p>
                    <a:p>
                      <a:pPr marL="0" indent="0">
                        <a:buNone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aseline="0" dirty="0"/>
                        <a:t>15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900" baseline="0" dirty="0"/>
                        <a:t>7:00 PM Fisher High School Graduation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56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9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B69A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Sunday of Easter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Bygland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/>
                        <a:t>BLC Baccalaureate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11:00 AM Worship at Fisher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  <a:p>
                      <a:endParaRPr lang="en-US" sz="1100" b="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  <a:p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9:00  WELCA Bible Study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7:30 Fisher Council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B69AB"/>
                          </a:solidFill>
                        </a:rPr>
                        <a:t>Fisher Last Day of School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7 PM- East Grand Forks High School Graduation</a:t>
                      </a:r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B69AB"/>
                          </a:solidFill>
                        </a:rPr>
                        <a:t>First Day of Pentecost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FB69AB"/>
                          </a:solidFill>
                        </a:rPr>
                        <a:t>Beginning of Summer Schedule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9:00 AM  Worship at Fisher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B69AB"/>
                          </a:solidFill>
                        </a:rPr>
                        <a:t>The Holy Trinity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9:00 AM  Worship at Bygland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10:00 AM Coffee 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lain" startAt="25"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Memorial Day </a:t>
                      </a:r>
                    </a:p>
                    <a:p>
                      <a:pPr marL="0" indent="0" algn="l">
                        <a:buNone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AM Memorial Day program– Fisher Public School</a:t>
                      </a:r>
                    </a:p>
                    <a:p>
                      <a:pPr marL="0" indent="0" algn="l">
                        <a:buNone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AM Memorial Day Luncheon- American Legion Fisher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baseline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B69AB"/>
                          </a:solidFill>
                        </a:rPr>
                        <a:t>EGF Last Day of School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29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aseline="0" dirty="0"/>
                        <a:t>30</a:t>
                      </a:r>
                    </a:p>
                    <a:p>
                      <a:pPr marL="0" indent="0">
                        <a:buNone/>
                      </a:pPr>
                      <a:endParaRPr lang="en-US" sz="105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40" y="7427241"/>
            <a:ext cx="917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Holy Communion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3554" y="7283187"/>
            <a:ext cx="4341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B69AB"/>
                </a:solidFill>
              </a:rPr>
              <a:t>Fisher</a:t>
            </a:r>
          </a:p>
          <a:p>
            <a:r>
              <a:rPr lang="en-US" sz="1100" b="1" dirty="0"/>
              <a:t>Head Usher</a:t>
            </a:r>
            <a:r>
              <a:rPr lang="en-US" sz="1100" dirty="0"/>
              <a:t>: Ken Miller</a:t>
            </a:r>
          </a:p>
          <a:p>
            <a:r>
              <a:rPr lang="en-US" sz="1100" b="1" dirty="0"/>
              <a:t>Altar</a:t>
            </a:r>
            <a:r>
              <a:rPr lang="en-US" sz="1100" dirty="0"/>
              <a:t>: </a:t>
            </a:r>
          </a:p>
          <a:p>
            <a:r>
              <a:rPr lang="en-US" sz="1100" b="1" dirty="0"/>
              <a:t>Work Group 3: </a:t>
            </a:r>
            <a:r>
              <a:rPr lang="en-US" sz="1100" dirty="0"/>
              <a:t>Paul &amp; Wanda Rutherford</a:t>
            </a:r>
          </a:p>
          <a:p>
            <a:r>
              <a:rPr lang="en-US" sz="1100" dirty="0"/>
              <a:t>	Randy &amp; Valerie Korynta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2873554" y="6471371"/>
            <a:ext cx="455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B69AB"/>
                </a:solidFill>
              </a:rPr>
              <a:t>Bygland</a:t>
            </a:r>
          </a:p>
          <a:p>
            <a:r>
              <a:rPr lang="en-US" sz="1100" b="1" dirty="0"/>
              <a:t>Ushers: </a:t>
            </a:r>
            <a:r>
              <a:rPr lang="en-US" sz="1100" dirty="0"/>
              <a:t>Mark Egeland</a:t>
            </a:r>
          </a:p>
          <a:p>
            <a:r>
              <a:rPr lang="en-US" sz="1100" b="1" dirty="0"/>
              <a:t>Altar</a:t>
            </a:r>
            <a:r>
              <a:rPr lang="en-US" sz="1100" dirty="0"/>
              <a:t>:  Rachel Traub &amp; Mary Don </a:t>
            </a:r>
            <a:r>
              <a:rPr lang="en-US" sz="1100" dirty="0" err="1"/>
              <a:t>Krostue</a:t>
            </a:r>
            <a:endParaRPr lang="en-US" sz="1100" dirty="0"/>
          </a:p>
          <a:p>
            <a:r>
              <a:rPr lang="en-US" sz="1100" b="1" dirty="0"/>
              <a:t>Work Group 2: </a:t>
            </a:r>
            <a:r>
              <a:rPr lang="en-US" sz="1100" dirty="0"/>
              <a:t>Duane &amp; Wendy Waller</a:t>
            </a:r>
          </a:p>
          <a:p>
            <a:r>
              <a:rPr lang="en-US" sz="1100" b="1" dirty="0"/>
              <a:t>	</a:t>
            </a:r>
            <a:r>
              <a:rPr lang="en-US" sz="1100" dirty="0"/>
              <a:t>Troy &amp; Patty Pecka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54487"/>
            <a:ext cx="12076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B69A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 Fisher Bygland Lutheran Parish May 2026                           </a:t>
            </a:r>
            <a:r>
              <a:rPr lang="en-US" sz="3600" b="1" dirty="0">
                <a:ln w="0"/>
                <a:solidFill>
                  <a:srgbClr val="FB69A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7EC7CB-2244-192A-870B-40CDAB2531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2531129" y="1092541"/>
            <a:ext cx="247371" cy="323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10F05-9FC3-9978-0D43-6E4C3E0F5C04}"/>
              </a:ext>
            </a:extLst>
          </p:cNvPr>
          <p:cNvSpPr txBox="1"/>
          <p:nvPr/>
        </p:nvSpPr>
        <p:spPr>
          <a:xfrm>
            <a:off x="396240" y="6553329"/>
            <a:ext cx="24252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baseline="0" dirty="0">
                <a:solidFill>
                  <a:srgbClr val="FB69AB"/>
                </a:solidFill>
                <a:latin typeface="Comic Sans MS" panose="030F0702030302020204" pitchFamily="66" charset="0"/>
              </a:rPr>
              <a:t>Pastor </a:t>
            </a:r>
          </a:p>
          <a:p>
            <a:r>
              <a:rPr lang="en-US" sz="1100" b="1" dirty="0">
                <a:solidFill>
                  <a:srgbClr val="FB69AB"/>
                </a:solidFill>
                <a:latin typeface="Comic Sans MS" panose="030F0702030302020204" pitchFamily="66" charset="0"/>
              </a:rPr>
              <a:t>Cell:</a:t>
            </a:r>
          </a:p>
          <a:p>
            <a:r>
              <a:rPr lang="en-US" sz="1100" b="1" baseline="0" dirty="0">
                <a:solidFill>
                  <a:srgbClr val="FB69AB"/>
                </a:solidFill>
                <a:latin typeface="Comic Sans MS" panose="030F0702030302020204" pitchFamily="66" charset="0"/>
              </a:rPr>
              <a:t>Secretary: </a:t>
            </a:r>
            <a:r>
              <a:rPr lang="en-US" sz="1100" b="1" dirty="0">
                <a:solidFill>
                  <a:srgbClr val="FB69AB"/>
                </a:solidFill>
                <a:latin typeface="Comic Sans MS" panose="030F0702030302020204" pitchFamily="66" charset="0"/>
              </a:rPr>
              <a:t>Hayley Childress</a:t>
            </a:r>
            <a:endParaRPr lang="en-US" sz="1100" b="1" baseline="0" dirty="0">
              <a:solidFill>
                <a:srgbClr val="FB69AB"/>
              </a:solidFill>
              <a:latin typeface="Comic Sans MS" panose="030F0702030302020204" pitchFamily="66" charset="0"/>
            </a:endParaRPr>
          </a:p>
          <a:p>
            <a:r>
              <a:rPr lang="en-US" sz="1100" b="1" baseline="0" dirty="0">
                <a:solidFill>
                  <a:srgbClr val="FB69AB"/>
                </a:solidFill>
                <a:latin typeface="Comic Sans MS" panose="030F0702030302020204" pitchFamily="66" charset="0"/>
              </a:rPr>
              <a:t>Office Phone: 218-891-4632</a:t>
            </a:r>
          </a:p>
        </p:txBody>
      </p:sp>
      <p:pic>
        <p:nvPicPr>
          <p:cNvPr id="1038" name="Picture 14" descr="4,953 Memorial Day Clipart Royalty-Free Images, Stock Photos &amp; Pictures |  Shutterstock">
            <a:extLst>
              <a:ext uri="{FF2B5EF4-FFF2-40B4-BE49-F238E27FC236}">
                <a16:creationId xmlns:a16="http://schemas.microsoft.com/office/drawing/2014/main" id="{4DBA07FD-506B-4EF9-B307-89C7C58F7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3366" r="10880" b="12856"/>
          <a:stretch>
            <a:fillRect/>
          </a:stretch>
        </p:blipFill>
        <p:spPr bwMode="auto">
          <a:xfrm>
            <a:off x="4074679" y="6012479"/>
            <a:ext cx="450856" cy="3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F3E65-6F51-007A-69A4-4C322B7FDC2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2535645" y="1973357"/>
            <a:ext cx="247371" cy="323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A7F42-B53B-37D8-F244-CDDEFF5E08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2531130" y="2927309"/>
            <a:ext cx="247371" cy="323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669B22-D94C-3C86-F8FF-8EFA2FCD56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2531130" y="4004746"/>
            <a:ext cx="247371" cy="323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B87241-211F-8722-8F77-AEAC38DF27A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2505580" y="5118503"/>
            <a:ext cx="247371" cy="3239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791C91-70E8-26D4-4217-E8B8E9A046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136" b="35748"/>
          <a:stretch>
            <a:fillRect/>
          </a:stretch>
        </p:blipFill>
        <p:spPr>
          <a:xfrm>
            <a:off x="9331200" y="4613838"/>
            <a:ext cx="882140" cy="4068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A5A78C-4326-7747-0C4D-72582A967E8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7844" b="31309"/>
          <a:stretch>
            <a:fillRect/>
          </a:stretch>
        </p:blipFill>
        <p:spPr>
          <a:xfrm>
            <a:off x="4614025" y="2592557"/>
            <a:ext cx="1424070" cy="2181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2049E0-C9BA-4313-50A2-886A8EBBA7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1146545" y="7430159"/>
            <a:ext cx="247371" cy="32393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D0165C-84F3-6296-8436-B818F02DC046}"/>
              </a:ext>
            </a:extLst>
          </p:cNvPr>
          <p:cNvCxnSpPr>
            <a:cxnSpLocks/>
          </p:cNvCxnSpPr>
          <p:nvPr/>
        </p:nvCxnSpPr>
        <p:spPr>
          <a:xfrm>
            <a:off x="396240" y="5803200"/>
            <a:ext cx="1526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649D57-6C57-D4BA-8453-C52825632F3F}"/>
              </a:ext>
            </a:extLst>
          </p:cNvPr>
          <p:cNvCxnSpPr/>
          <p:nvPr/>
        </p:nvCxnSpPr>
        <p:spPr>
          <a:xfrm>
            <a:off x="396240" y="1065600"/>
            <a:ext cx="115773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8686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17333</TotalTime>
  <Words>292</Words>
  <Application>Microsoft Office PowerPoint</Application>
  <PresentationFormat>Custom</PresentationFormat>
  <Paragraphs>101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Comic Sans MS</vt:lpstr>
      <vt:lpstr>Wingdings 2</vt:lpstr>
      <vt:lpstr>HDOfficeLightV0</vt:lpstr>
      <vt:lpstr>1_HDOfficeLightV0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Knutson</dc:creator>
  <cp:lastModifiedBy>Fisher Bygland Lutheran Church</cp:lastModifiedBy>
  <cp:revision>534</cp:revision>
  <cp:lastPrinted>2026-04-17T15:41:25Z</cp:lastPrinted>
  <dcterms:created xsi:type="dcterms:W3CDTF">2015-02-12T01:40:26Z</dcterms:created>
  <dcterms:modified xsi:type="dcterms:W3CDTF">2026-04-29T23:06:41Z</dcterms:modified>
</cp:coreProperties>
</file>