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  <p:sldMasterId id="2147483732" r:id="rId2"/>
  </p:sldMasterIdLst>
  <p:notesMasterIdLst>
    <p:notesMasterId r:id="rId4"/>
  </p:notesMasterIdLst>
  <p:sldIdLst>
    <p:sldId id="256" r:id="rId3"/>
  </p:sldIdLst>
  <p:sldSz cx="12192000" cy="82296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495EB"/>
    <a:srgbClr val="CE8EF6"/>
    <a:srgbClr val="4EB053"/>
    <a:srgbClr val="9AD29D"/>
    <a:srgbClr val="B2F4BA"/>
    <a:srgbClr val="50F678"/>
    <a:srgbClr val="FB69AB"/>
    <a:srgbClr val="BC0000"/>
    <a:srgbClr val="FF8F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9BC95-8F82-4B03-807E-7CFD46976AFC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1162050"/>
            <a:ext cx="46482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A230B-9CDA-441F-8B51-0BDA1C03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1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1162050"/>
            <a:ext cx="46482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A230B-9CDA-441F-8B51-0BDA1C031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87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9436"/>
            <a:ext cx="9144000" cy="286512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22446"/>
            <a:ext cx="9144000" cy="1986914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2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1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32434"/>
            <a:ext cx="262890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32435"/>
            <a:ext cx="7734300" cy="69742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36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9436"/>
            <a:ext cx="9144000" cy="286512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22446"/>
            <a:ext cx="9144000" cy="1986914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21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88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054907"/>
            <a:ext cx="10515600" cy="3421450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463160"/>
            <a:ext cx="10515600" cy="1800224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94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2194561"/>
            <a:ext cx="5181600" cy="5221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61"/>
            <a:ext cx="5181600" cy="5221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24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018221"/>
            <a:ext cx="5156200" cy="99083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3009061"/>
            <a:ext cx="5156200" cy="4416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018221"/>
            <a:ext cx="5181601" cy="99083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009061"/>
            <a:ext cx="5181601" cy="4416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813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5113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89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1"/>
            <a:ext cx="3931920" cy="1920236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1188720"/>
            <a:ext cx="6172200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468880"/>
            <a:ext cx="3931920" cy="4572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9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17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931920" cy="19202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1188720"/>
            <a:ext cx="6172200" cy="5852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468880"/>
            <a:ext cx="3931920" cy="4572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96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13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32434"/>
            <a:ext cx="262890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32435"/>
            <a:ext cx="7734300" cy="69742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9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054907"/>
            <a:ext cx="10515600" cy="3421450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463160"/>
            <a:ext cx="10515600" cy="1800224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8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2194561"/>
            <a:ext cx="5181600" cy="5221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61"/>
            <a:ext cx="5181600" cy="5221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1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018221"/>
            <a:ext cx="5156200" cy="99083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3009061"/>
            <a:ext cx="5156200" cy="4416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018221"/>
            <a:ext cx="5181601" cy="99083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009061"/>
            <a:ext cx="5181601" cy="4416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72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236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88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1"/>
            <a:ext cx="3931920" cy="1920236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1188720"/>
            <a:ext cx="6172200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468880"/>
            <a:ext cx="3931920" cy="4572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8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931920" cy="19202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1188720"/>
            <a:ext cx="6172200" cy="5852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468880"/>
            <a:ext cx="3931920" cy="4572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6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438912"/>
            <a:ext cx="10515600" cy="1590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194561"/>
            <a:ext cx="10515600" cy="5221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627621"/>
            <a:ext cx="27432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627621"/>
            <a:ext cx="41148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7627621"/>
            <a:ext cx="27432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1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438912"/>
            <a:ext cx="10515600" cy="1590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194561"/>
            <a:ext cx="10515600" cy="5221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627621"/>
            <a:ext cx="27432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1B1A54-4399-4A8D-A51E-AB43042D5C3A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627621"/>
            <a:ext cx="41148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7627621"/>
            <a:ext cx="27432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5324926B-3289-303F-E135-21E832DD079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 rot="16200000">
            <a:off x="49983" y="-39909"/>
            <a:ext cx="975852" cy="107581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C83D0B-1765-64E2-A1BB-34E55686C6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6148" y="0"/>
            <a:ext cx="975852" cy="1075818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39830"/>
              </p:ext>
            </p:extLst>
          </p:nvPr>
        </p:nvGraphicFramePr>
        <p:xfrm>
          <a:off x="218399" y="750412"/>
          <a:ext cx="11755203" cy="5129885"/>
        </p:xfrm>
        <a:graphic>
          <a:graphicData uri="http://schemas.openxmlformats.org/drawingml/2006/table">
            <a:tbl>
              <a:tblPr firstRow="1" bandCol="1">
                <a:tableStyleId>{5940675A-B579-460E-94D1-54222C63F5DA}</a:tableStyleId>
              </a:tblPr>
              <a:tblGrid>
                <a:gridCol w="1882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6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6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7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5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054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4590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  </a:t>
                      </a:r>
                      <a:r>
                        <a:rPr lang="en-US" b="1" dirty="0">
                          <a:solidFill>
                            <a:srgbClr val="FF9900"/>
                          </a:solidFill>
                          <a:latin typeface="Comic Sans MS" panose="030F0702030302020204" pitchFamily="66" charset="0"/>
                        </a:rPr>
                        <a:t>Sunday</a:t>
                      </a:r>
                      <a:r>
                        <a:rPr lang="en-US" b="1" baseline="0" dirty="0">
                          <a:solidFill>
                            <a:srgbClr val="00B050"/>
                          </a:solidFill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B69AB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9900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9900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  <a:p>
                      <a:pPr algn="l"/>
                      <a:endParaRPr lang="en-US" b="1" dirty="0">
                        <a:solidFill>
                          <a:srgbClr val="00B05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9900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 PM BIO Girls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9900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10 AM Vivian Erickson Celebration of Life @ Fisher Lutheran Church</a:t>
                      </a:r>
                    </a:p>
                    <a:p>
                      <a:pPr algn="l"/>
                      <a:endParaRPr lang="en-US" b="1" dirty="0">
                        <a:solidFill>
                          <a:srgbClr val="00B05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9900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9900"/>
                          </a:solidFill>
                          <a:latin typeface="Comic Sans MS" panose="030F0702030302020204" pitchFamily="66" charset="0"/>
                        </a:rPr>
                        <a:t>Saturday</a:t>
                      </a:r>
                    </a:p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10 - 11:30 AM Lidsey Anderson Bridal Shower @ Trinity Lutheran Church Fisher 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10 AM Dale Cameron Celebration of Life @ Fisher Lutheran Church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9:00 AM Worship at Fisher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10:00 AM Coffee Fellowship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*Noisy Offering*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9:00 AM  Quilting at Fisher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9:00 AM  Quilting at Fisher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6 PM BIO Girls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7:30 Bygland Council</a:t>
                      </a:r>
                    </a:p>
                    <a:p>
                      <a:endParaRPr lang="en-US" sz="11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aseline="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07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14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9:00 AM Worship at Bygland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10:00 AM Coffee Fellowship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baseline="0" dirty="0"/>
                        <a:t>15</a:t>
                      </a:r>
                      <a:endParaRPr lang="en-US" sz="1100" b="1" i="0" baseline="0" dirty="0">
                        <a:solidFill>
                          <a:srgbClr val="B03639"/>
                        </a:solidFill>
                      </a:endParaRPr>
                    </a:p>
                    <a:p>
                      <a:endParaRPr lang="en-US" sz="110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/>
                        <a:t>16</a:t>
                      </a:r>
                    </a:p>
                    <a:p>
                      <a:endParaRPr lang="en-US" sz="11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/>
                        <a:t>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9:00  WELCA Bible Study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6 PM BIO Girls 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7:30 Bygland Council</a:t>
                      </a:r>
                    </a:p>
                    <a:p>
                      <a:pPr marL="0" indent="0">
                        <a:buNone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aseline="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0940">
                <a:tc>
                  <a:txBody>
                    <a:bodyPr/>
                    <a:lstStyle/>
                    <a:p>
                      <a:r>
                        <a:rPr lang="en-US" sz="1100" baseline="0" dirty="0"/>
                        <a:t>21</a:t>
                      </a:r>
                    </a:p>
                    <a:p>
                      <a:r>
                        <a:rPr lang="en-US" sz="900" b="1" baseline="0" dirty="0">
                          <a:solidFill>
                            <a:srgbClr val="FFC000"/>
                          </a:solidFill>
                        </a:rPr>
                        <a:t>Father’s Day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9:00 AM Worship at Fisher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10:00 AM Coffee Fellowship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9:00 AM  Quilting at Fisher</a:t>
                      </a:r>
                    </a:p>
                    <a:p>
                      <a:endParaRPr lang="en-US" sz="1100" b="0" i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9:00 AM  Quilting at Fisher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2:00 – 3:30 PM Valley Senior - Living Voices of the Valley Variety Show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6 PM BIO Girls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chemeClr val="tx1"/>
                          </a:solidFill>
                        </a:rPr>
                        <a:t>7 PM Joint Council 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u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26</a:t>
                      </a:r>
                    </a:p>
                    <a:p>
                      <a:pPr algn="l"/>
                      <a:endParaRPr lang="en-US" sz="900" dirty="0"/>
                    </a:p>
                    <a:p>
                      <a:pPr algn="l"/>
                      <a:endParaRPr lang="en-US" sz="900" dirty="0"/>
                    </a:p>
                    <a:p>
                      <a:pPr algn="l"/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7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9:00 AM  Worship at Bygland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10:00 AM Coffee Fellowship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baseline="0" dirty="0"/>
                        <a:t>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6 PM BIO Girls </a:t>
                      </a:r>
                    </a:p>
                    <a:p>
                      <a:endParaRPr lang="en-US" sz="110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baseline="0" dirty="0"/>
                    </a:p>
                    <a:p>
                      <a:pPr marL="0" indent="0">
                        <a:buNone/>
                      </a:pPr>
                      <a:endParaRPr lang="en-US" sz="105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75986" y="6999106"/>
            <a:ext cx="91703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Holy Communion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73554" y="7002134"/>
            <a:ext cx="43413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rgbClr val="FFC000"/>
                </a:solidFill>
              </a:rPr>
              <a:t>Fisher</a:t>
            </a:r>
          </a:p>
          <a:p>
            <a:r>
              <a:rPr lang="en-US" sz="1100" b="1" dirty="0"/>
              <a:t>Head Usher</a:t>
            </a:r>
            <a:r>
              <a:rPr lang="en-US" sz="1100" dirty="0"/>
              <a:t>: James Cameron</a:t>
            </a:r>
          </a:p>
          <a:p>
            <a:r>
              <a:rPr lang="en-US" sz="1100" b="1" dirty="0"/>
              <a:t>Altar</a:t>
            </a:r>
            <a:r>
              <a:rPr lang="en-US" sz="1100" dirty="0"/>
              <a:t>: Aaron &amp; Land Motl</a:t>
            </a:r>
          </a:p>
          <a:p>
            <a:r>
              <a:rPr lang="en-US" sz="1100" b="1" dirty="0"/>
              <a:t>Work Group 3: </a:t>
            </a:r>
            <a:r>
              <a:rPr lang="en-US" sz="1100" dirty="0"/>
              <a:t>Harlen &amp; Vicky Korynta</a:t>
            </a:r>
          </a:p>
          <a:p>
            <a:r>
              <a:rPr lang="en-US" sz="1100" dirty="0"/>
              <a:t>	Brian &amp; Lori Morken</a:t>
            </a:r>
            <a:endParaRPr lang="en-US" sz="1050" dirty="0"/>
          </a:p>
        </p:txBody>
      </p:sp>
      <p:sp>
        <p:nvSpPr>
          <p:cNvPr id="4" name="TextBox 3"/>
          <p:cNvSpPr txBox="1"/>
          <p:nvPr/>
        </p:nvSpPr>
        <p:spPr>
          <a:xfrm>
            <a:off x="2873554" y="6049461"/>
            <a:ext cx="45542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rgbClr val="FFC000"/>
                </a:solidFill>
              </a:rPr>
              <a:t>Bygland</a:t>
            </a:r>
          </a:p>
          <a:p>
            <a:r>
              <a:rPr lang="en-US" sz="1100" b="1" dirty="0"/>
              <a:t>Ushers: </a:t>
            </a:r>
            <a:r>
              <a:rPr lang="en-US" sz="1100" dirty="0"/>
              <a:t>Kent Wavra</a:t>
            </a:r>
          </a:p>
          <a:p>
            <a:r>
              <a:rPr lang="en-US" sz="1100" b="1" dirty="0"/>
              <a:t>Altar</a:t>
            </a:r>
            <a:r>
              <a:rPr lang="en-US" sz="1100" dirty="0"/>
              <a:t>: Danielle Brundin &amp; Becky Moe </a:t>
            </a:r>
          </a:p>
          <a:p>
            <a:r>
              <a:rPr lang="en-US" sz="1100" b="1" dirty="0"/>
              <a:t>Work Group 2: </a:t>
            </a:r>
            <a:r>
              <a:rPr lang="en-US" sz="1100" dirty="0"/>
              <a:t>Mary Don Krostue </a:t>
            </a:r>
          </a:p>
          <a:p>
            <a:r>
              <a:rPr lang="en-US" sz="1100" b="1" dirty="0"/>
              <a:t>	</a:t>
            </a:r>
            <a:r>
              <a:rPr lang="en-US" sz="1100" dirty="0"/>
              <a:t>Eric &amp; Becky Egeland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54487"/>
            <a:ext cx="120761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0"/>
                <a:solidFill>
                  <a:srgbClr val="C495E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  </a:t>
            </a:r>
            <a:r>
              <a:rPr lang="en-US" sz="3200" b="1" dirty="0">
                <a:ln w="0"/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Fisher Bygland Lutheran Parish June 2026                           </a:t>
            </a:r>
            <a:r>
              <a:rPr lang="en-US" sz="3600" b="1" dirty="0">
                <a:ln w="0"/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010F05-9FC3-9978-0D43-6E4C3E0F5C04}"/>
              </a:ext>
            </a:extLst>
          </p:cNvPr>
          <p:cNvSpPr txBox="1"/>
          <p:nvPr/>
        </p:nvSpPr>
        <p:spPr>
          <a:xfrm>
            <a:off x="375986" y="6149991"/>
            <a:ext cx="24252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baseline="0" dirty="0">
                <a:solidFill>
                  <a:srgbClr val="FFC000"/>
                </a:solidFill>
                <a:latin typeface="Comic Sans MS" panose="030F0702030302020204" pitchFamily="66" charset="0"/>
              </a:rPr>
              <a:t>Pastor </a:t>
            </a:r>
          </a:p>
          <a:p>
            <a:r>
              <a:rPr lang="en-US" sz="1100" b="1" dirty="0">
                <a:solidFill>
                  <a:srgbClr val="FFC000"/>
                </a:solidFill>
                <a:latin typeface="Comic Sans MS" panose="030F0702030302020204" pitchFamily="66" charset="0"/>
              </a:rPr>
              <a:t>Cell:</a:t>
            </a:r>
          </a:p>
          <a:p>
            <a:r>
              <a:rPr lang="en-US" sz="1100" b="1" baseline="0" dirty="0">
                <a:solidFill>
                  <a:srgbClr val="FFC000"/>
                </a:solidFill>
                <a:latin typeface="Comic Sans MS" panose="030F0702030302020204" pitchFamily="66" charset="0"/>
              </a:rPr>
              <a:t>Secretary: </a:t>
            </a:r>
            <a:r>
              <a:rPr lang="en-US" sz="1100" b="1" dirty="0">
                <a:solidFill>
                  <a:srgbClr val="FFC000"/>
                </a:solidFill>
                <a:latin typeface="Comic Sans MS" panose="030F0702030302020204" pitchFamily="66" charset="0"/>
              </a:rPr>
              <a:t>Hayley Childress</a:t>
            </a:r>
            <a:endParaRPr lang="en-US" sz="1100" b="1" baseline="0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r>
              <a:rPr lang="en-US" sz="1100" b="1" baseline="0" dirty="0">
                <a:solidFill>
                  <a:srgbClr val="FFC000"/>
                </a:solidFill>
                <a:latin typeface="Comic Sans MS" panose="030F0702030302020204" pitchFamily="66" charset="0"/>
              </a:rPr>
              <a:t>Office Phone: 218-891-4632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0F3E65-6F51-007A-69A4-4C322B7FDC2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alphaModFix/>
          </a:blip>
          <a:stretch>
            <a:fillRect/>
          </a:stretch>
        </p:blipFill>
        <p:spPr>
          <a:xfrm>
            <a:off x="1810218" y="2161755"/>
            <a:ext cx="247371" cy="3239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BA7F42-B53B-37D8-F244-CDDEFF5E086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alphaModFix/>
          </a:blip>
          <a:stretch>
            <a:fillRect/>
          </a:stretch>
        </p:blipFill>
        <p:spPr>
          <a:xfrm>
            <a:off x="1810218" y="3024863"/>
            <a:ext cx="247371" cy="3239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B669B22-D94C-3C86-F8FF-8EFA2FCD560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alphaModFix/>
          </a:blip>
          <a:stretch>
            <a:fillRect/>
          </a:stretch>
        </p:blipFill>
        <p:spPr>
          <a:xfrm>
            <a:off x="1810218" y="4041392"/>
            <a:ext cx="247371" cy="32393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FB87241-211F-8722-8F77-AEAC38DF27A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alphaModFix/>
          </a:blip>
          <a:stretch>
            <a:fillRect/>
          </a:stretch>
        </p:blipFill>
        <p:spPr>
          <a:xfrm>
            <a:off x="1801831" y="4960844"/>
            <a:ext cx="247371" cy="32393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E2049E0-C9BA-4313-50A2-886A8EBBA7D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alphaModFix/>
          </a:blip>
          <a:stretch>
            <a:fillRect/>
          </a:stretch>
        </p:blipFill>
        <p:spPr>
          <a:xfrm>
            <a:off x="1169335" y="7044886"/>
            <a:ext cx="247371" cy="323938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649D57-6C57-D4BA-8453-C52825632F3F}"/>
              </a:ext>
            </a:extLst>
          </p:cNvPr>
          <p:cNvCxnSpPr>
            <a:cxnSpLocks/>
          </p:cNvCxnSpPr>
          <p:nvPr/>
        </p:nvCxnSpPr>
        <p:spPr>
          <a:xfrm>
            <a:off x="218399" y="1065600"/>
            <a:ext cx="117552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674457F8-B6AC-0035-E94B-64DC69BD08E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7973"/>
          <a:stretch>
            <a:fillRect/>
          </a:stretch>
        </p:blipFill>
        <p:spPr>
          <a:xfrm>
            <a:off x="5594399" y="5880297"/>
            <a:ext cx="6610095" cy="235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86861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17524</TotalTime>
  <Words>255</Words>
  <Application>Microsoft Office PowerPoint</Application>
  <PresentationFormat>Custom</PresentationFormat>
  <Paragraphs>83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Comic Sans MS</vt:lpstr>
      <vt:lpstr>Wingdings 2</vt:lpstr>
      <vt:lpstr>HDOfficeLightV0</vt:lpstr>
      <vt:lpstr>1_HDOfficeLightV0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Bonnie Knutson</dc:creator>
  <cp:lastModifiedBy>FisherBygland Church</cp:lastModifiedBy>
  <cp:revision>557</cp:revision>
  <cp:lastPrinted>2026-05-29T00:10:31Z</cp:lastPrinted>
  <dcterms:created xsi:type="dcterms:W3CDTF">2015-02-12T01:40:26Z</dcterms:created>
  <dcterms:modified xsi:type="dcterms:W3CDTF">2026-05-29T00:14:02Z</dcterms:modified>
</cp:coreProperties>
</file>